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B6B599-D5D1-4E20-B0E2-B2CE5EF910E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4BEE35-9A23-4133-A0CD-5D151632C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6B599-D5D1-4E20-B0E2-B2CE5EF910E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BEE35-9A23-4133-A0CD-5D151632C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6B599-D5D1-4E20-B0E2-B2CE5EF910E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BEE35-9A23-4133-A0CD-5D151632C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6B599-D5D1-4E20-B0E2-B2CE5EF910E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BEE35-9A23-4133-A0CD-5D151632C9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6B599-D5D1-4E20-B0E2-B2CE5EF910E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BEE35-9A23-4133-A0CD-5D151632C9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6B599-D5D1-4E20-B0E2-B2CE5EF910E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BEE35-9A23-4133-A0CD-5D151632C9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6B599-D5D1-4E20-B0E2-B2CE5EF910E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BEE35-9A23-4133-A0CD-5D151632C9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6B599-D5D1-4E20-B0E2-B2CE5EF910E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BEE35-9A23-4133-A0CD-5D151632C9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6B599-D5D1-4E20-B0E2-B2CE5EF910E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BEE35-9A23-4133-A0CD-5D151632C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B6B599-D5D1-4E20-B0E2-B2CE5EF910E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4BEE35-9A23-4133-A0CD-5D151632C9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B6B599-D5D1-4E20-B0E2-B2CE5EF910E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4BEE35-9A23-4133-A0CD-5D151632C9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B6B599-D5D1-4E20-B0E2-B2CE5EF910E8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4BEE35-9A23-4133-A0CD-5D151632C9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llenhsjwac.weebly.com/uploads/5/9/4/2/59425745/2015-2016_worldquest_study_guid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mcadallas.org/locations/white_rock_ymca/teen_programs/model_united_nat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Junior World Affairs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7</a:t>
            </a:r>
            <a:r>
              <a:rPr lang="en-US" baseline="30000" dirty="0" smtClean="0"/>
              <a:t>th</a:t>
            </a:r>
            <a:r>
              <a:rPr lang="en-US" dirty="0" smtClean="0"/>
              <a:t>, 2015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WorldQuest</a:t>
            </a:r>
            <a:endParaRPr lang="en-US" dirty="0" smtClean="0"/>
          </a:p>
          <a:p>
            <a:r>
              <a:rPr lang="en-US" dirty="0" smtClean="0"/>
              <a:t>Service Project</a:t>
            </a:r>
          </a:p>
          <a:p>
            <a:r>
              <a:rPr lang="en-US" dirty="0" smtClean="0"/>
              <a:t>Speaker Event</a:t>
            </a:r>
          </a:p>
          <a:p>
            <a:r>
              <a:rPr lang="en-US" dirty="0" smtClean="0"/>
              <a:t>Video Conference</a:t>
            </a:r>
          </a:p>
          <a:p>
            <a:r>
              <a:rPr lang="en-US" dirty="0" smtClean="0"/>
              <a:t>Career Day</a:t>
            </a:r>
          </a:p>
          <a:p>
            <a:r>
              <a:rPr lang="en-US" dirty="0" smtClean="0"/>
              <a:t>Model UN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Dallas regional competition dates are not posted; however, the study guide has been posted.</a:t>
            </a:r>
          </a:p>
          <a:p>
            <a:r>
              <a:rPr lang="en-US" dirty="0" smtClean="0"/>
              <a:t>Free weekend tickets to Washington D.C.</a:t>
            </a:r>
          </a:p>
          <a:p>
            <a:r>
              <a:rPr lang="en-US" dirty="0" smtClean="0"/>
              <a:t>Champion team gets $3,000 in scholarship money</a:t>
            </a:r>
          </a:p>
          <a:p>
            <a:r>
              <a:rPr lang="en-US" dirty="0" smtClean="0">
                <a:hlinkClick r:id="rId2"/>
              </a:rPr>
              <a:t>Study Guide</a:t>
            </a:r>
            <a:endParaRPr lang="en-US" dirty="0" smtClean="0"/>
          </a:p>
          <a:p>
            <a:r>
              <a:rPr lang="en-US" dirty="0" smtClean="0"/>
              <a:t>Teams will be chosen by yearlong quizzes (</a:t>
            </a:r>
            <a:r>
              <a:rPr lang="en-US" dirty="0" err="1" smtClean="0"/>
              <a:t>Kahoot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WorldQuest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Halloween canned food drive maybe in conjunction with theater group at Allen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Project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Club Consensus on Type of Speaker</a:t>
            </a:r>
          </a:p>
          <a:p>
            <a:r>
              <a:rPr lang="en-US" dirty="0" smtClean="0"/>
              <a:t>If difficulties arise, we will ask Mr. </a:t>
            </a:r>
            <a:r>
              <a:rPr lang="en-US" dirty="0" err="1" smtClean="0"/>
              <a:t>Arce</a:t>
            </a:r>
            <a:r>
              <a:rPr lang="en-US" dirty="0" smtClean="0"/>
              <a:t>, head of the economics department at UTD, to speak.</a:t>
            </a:r>
          </a:p>
          <a:p>
            <a:r>
              <a:rPr lang="en-US" dirty="0" smtClean="0"/>
              <a:t>Other events under the council</a:t>
            </a:r>
          </a:p>
          <a:p>
            <a:pPr lvl="1"/>
            <a:r>
              <a:rPr lang="en-US" dirty="0" smtClean="0"/>
              <a:t>Ambassadors</a:t>
            </a:r>
          </a:p>
          <a:p>
            <a:pPr lvl="1"/>
            <a:r>
              <a:rPr lang="en-US" dirty="0" smtClean="0"/>
              <a:t>Diplomats</a:t>
            </a:r>
          </a:p>
          <a:p>
            <a:pPr lvl="1"/>
            <a:r>
              <a:rPr lang="en-US" dirty="0" smtClean="0"/>
              <a:t>Statesmen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Event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Nepris</a:t>
            </a:r>
            <a:r>
              <a:rPr lang="en-US" dirty="0" smtClean="0"/>
              <a:t> videoconferences, courtesy of the WAC, 2 per semester</a:t>
            </a:r>
          </a:p>
          <a:p>
            <a:r>
              <a:rPr lang="en-US" dirty="0" smtClean="0"/>
              <a:t>With speakers who could not make it to Texas</a:t>
            </a:r>
          </a:p>
          <a:p>
            <a:r>
              <a:rPr lang="en-US" dirty="0" smtClean="0"/>
              <a:t>~45 minutes duration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Conference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professionals at the top of the international league</a:t>
            </a:r>
          </a:p>
          <a:p>
            <a:r>
              <a:rPr lang="en-US" dirty="0" smtClean="0"/>
              <a:t>Possible Job Offer?</a:t>
            </a:r>
          </a:p>
          <a:p>
            <a:r>
              <a:rPr lang="en-US" dirty="0" smtClean="0"/>
              <a:t>For IB Students: November 19</a:t>
            </a:r>
          </a:p>
          <a:p>
            <a:r>
              <a:rPr lang="en-US" dirty="0" smtClean="0"/>
              <a:t>For General Population: December 2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Day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Dallas District Youth and Government Conference November 21, 2015 at Centennial HS, Garland</a:t>
            </a:r>
          </a:p>
          <a:p>
            <a:r>
              <a:rPr lang="en-US" dirty="0" smtClean="0"/>
              <a:t>MUN Assembly; TWU</a:t>
            </a:r>
          </a:p>
          <a:p>
            <a:r>
              <a:rPr lang="en-US" dirty="0" smtClean="0"/>
              <a:t>Other conferences</a:t>
            </a:r>
          </a:p>
          <a:p>
            <a:r>
              <a:rPr lang="en-US" dirty="0" smtClean="0">
                <a:hlinkClick r:id="rId2"/>
              </a:rPr>
              <a:t>MUN Website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UN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195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Junior World Affairs Council</vt:lpstr>
      <vt:lpstr>Topics</vt:lpstr>
      <vt:lpstr>WorldQuest</vt:lpstr>
      <vt:lpstr>Service Project</vt:lpstr>
      <vt:lpstr>Speaker Event</vt:lpstr>
      <vt:lpstr>Video Conference</vt:lpstr>
      <vt:lpstr>Career Day</vt:lpstr>
      <vt:lpstr>Model 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World Affairs Council</dc:title>
  <dc:creator>Jlblank</dc:creator>
  <cp:lastModifiedBy>Jlblank</cp:lastModifiedBy>
  <cp:revision>5</cp:revision>
  <dcterms:created xsi:type="dcterms:W3CDTF">2015-10-08T00:27:36Z</dcterms:created>
  <dcterms:modified xsi:type="dcterms:W3CDTF">2015-10-08T01:10:06Z</dcterms:modified>
</cp:coreProperties>
</file>