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C5A0551-691B-4167-9730-411C9E981897}" type="datetimeFigureOut">
              <a:rPr lang="en-US" smtClean="0"/>
              <a:t>9/30/2015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E659A5C-4365-4546-845C-6448F933CC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allenhsjwac.weebly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mcadallas.org/locations/white_rock_ymca/teen_programs/model_united_nation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allenhsjwac.weebly.com/contac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allenhsjwac.weebly.com/uploads/5/9/4/2/59425745/2015-2016_worldquest_study_guid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Junior World Affairs Council</a:t>
            </a:r>
            <a:br>
              <a:rPr lang="en-US" dirty="0" smtClean="0"/>
            </a:br>
            <a:r>
              <a:rPr lang="en-US" dirty="0" smtClean="0"/>
              <a:t>October 1</a:t>
            </a:r>
            <a:r>
              <a:rPr lang="en-US" baseline="30000" dirty="0" smtClean="0"/>
              <a:t>st</a:t>
            </a:r>
            <a:r>
              <a:rPr lang="en-US" dirty="0" smtClean="0"/>
              <a:t>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http://allenhsjwac.weebly.com/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55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</a:t>
            </a:r>
          </a:p>
          <a:p>
            <a:r>
              <a:rPr lang="en-US" dirty="0" smtClean="0"/>
              <a:t>Dallas District Youth and Government Conference November 21, 2015 at Centennial HS, Garland</a:t>
            </a:r>
          </a:p>
          <a:p>
            <a:r>
              <a:rPr lang="en-US" dirty="0" smtClean="0"/>
              <a:t>MUN Assembly; TWU</a:t>
            </a:r>
          </a:p>
          <a:p>
            <a:r>
              <a:rPr lang="en-US" dirty="0" smtClean="0"/>
              <a:t>Other conferences</a:t>
            </a:r>
          </a:p>
          <a:p>
            <a:r>
              <a:rPr lang="en-US" dirty="0" smtClean="0">
                <a:hlinkClick r:id="rId2"/>
              </a:rPr>
              <a:t>MUN Website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91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Adjourned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31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of the Day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times and contact</a:t>
            </a:r>
          </a:p>
          <a:p>
            <a:r>
              <a:rPr lang="en-US" dirty="0" smtClean="0"/>
              <a:t>WorldQuest</a:t>
            </a:r>
            <a:endParaRPr lang="en-US" dirty="0"/>
          </a:p>
          <a:p>
            <a:r>
              <a:rPr lang="en-US" dirty="0" smtClean="0"/>
              <a:t>Speaker Events</a:t>
            </a:r>
          </a:p>
          <a:p>
            <a:r>
              <a:rPr lang="en-US" dirty="0"/>
              <a:t>Service </a:t>
            </a:r>
            <a:r>
              <a:rPr lang="en-US" dirty="0" smtClean="0"/>
              <a:t>Project</a:t>
            </a:r>
          </a:p>
          <a:p>
            <a:r>
              <a:rPr lang="en-US" dirty="0"/>
              <a:t>Video </a:t>
            </a:r>
            <a:r>
              <a:rPr lang="en-US" dirty="0" smtClean="0"/>
              <a:t>conference</a:t>
            </a:r>
          </a:p>
          <a:p>
            <a:r>
              <a:rPr lang="en-US" dirty="0"/>
              <a:t>Career </a:t>
            </a:r>
            <a:r>
              <a:rPr lang="en-US" dirty="0" smtClean="0"/>
              <a:t>Day</a:t>
            </a:r>
          </a:p>
          <a:p>
            <a:r>
              <a:rPr lang="en-US" dirty="0"/>
              <a:t>Global Competence Testing/Pizza Party</a:t>
            </a:r>
          </a:p>
          <a:p>
            <a:r>
              <a:rPr lang="en-US" dirty="0"/>
              <a:t>Model UN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5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Times and 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consensus</a:t>
            </a:r>
          </a:p>
          <a:p>
            <a:r>
              <a:rPr lang="en-US" dirty="0" smtClean="0">
                <a:hlinkClick r:id="rId2"/>
              </a:rPr>
              <a:t>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30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Dallas regional competition dates are not posted; however, the study guide has been posted.</a:t>
            </a:r>
          </a:p>
          <a:p>
            <a:r>
              <a:rPr lang="en-US" dirty="0" smtClean="0"/>
              <a:t>Free weekend tickets to Washington D.C.</a:t>
            </a:r>
          </a:p>
          <a:p>
            <a:r>
              <a:rPr lang="en-US" dirty="0" smtClean="0"/>
              <a:t>Champion team gets $3,000 in scholarship money</a:t>
            </a:r>
          </a:p>
          <a:p>
            <a:r>
              <a:rPr lang="en-US" dirty="0" smtClean="0">
                <a:hlinkClick r:id="rId2"/>
              </a:rPr>
              <a:t>Study Guide</a:t>
            </a:r>
            <a:endParaRPr lang="en-US" dirty="0" smtClean="0"/>
          </a:p>
          <a:p>
            <a:r>
              <a:rPr lang="en-US" dirty="0" smtClean="0"/>
              <a:t>Teams will be chosen by yearlong quizzes (</a:t>
            </a:r>
            <a:r>
              <a:rPr lang="en-US" dirty="0" err="1" smtClean="0"/>
              <a:t>Kahoot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7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Club Consensus on Type of Speaker</a:t>
            </a:r>
          </a:p>
          <a:p>
            <a:r>
              <a:rPr lang="en-US" dirty="0" smtClean="0"/>
              <a:t>If difficulties arise, we will ask Mr. Arce, head of the economics department at UTD, to speak.</a:t>
            </a:r>
          </a:p>
          <a:p>
            <a:r>
              <a:rPr lang="en-US" dirty="0" smtClean="0"/>
              <a:t>Other events under the council</a:t>
            </a:r>
          </a:p>
          <a:p>
            <a:pPr lvl="1"/>
            <a:r>
              <a:rPr lang="en-US" dirty="0" smtClean="0"/>
              <a:t>Ambassadors</a:t>
            </a:r>
          </a:p>
          <a:p>
            <a:pPr lvl="1"/>
            <a:r>
              <a:rPr lang="en-US" dirty="0" smtClean="0"/>
              <a:t>Diplomats</a:t>
            </a:r>
          </a:p>
          <a:p>
            <a:pPr lvl="1"/>
            <a:r>
              <a:rPr lang="en-US" dirty="0" smtClean="0"/>
              <a:t>Statesmen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56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Halloween canned food drive maybe in conjunction with theater group at Allen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Or</a:t>
            </a:r>
          </a:p>
          <a:p>
            <a:r>
              <a:rPr lang="en-US" dirty="0" smtClean="0"/>
              <a:t>Isla Urbana fundraising with the WAC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8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Nepris</a:t>
            </a:r>
            <a:r>
              <a:rPr lang="en-US" dirty="0" smtClean="0"/>
              <a:t> videoconferences, courtesy of the WAC, 2 per semester</a:t>
            </a:r>
          </a:p>
          <a:p>
            <a:r>
              <a:rPr lang="en-US" dirty="0" smtClean="0"/>
              <a:t>With speakers who could not make it to Texas</a:t>
            </a:r>
          </a:p>
          <a:p>
            <a:r>
              <a:rPr lang="en-US" dirty="0" smtClean="0"/>
              <a:t>~45 minutes duration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53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 professionals at the top of the international league</a:t>
            </a:r>
          </a:p>
          <a:p>
            <a:r>
              <a:rPr lang="en-US" dirty="0" smtClean="0"/>
              <a:t>Possible Job Offer?</a:t>
            </a:r>
          </a:p>
          <a:p>
            <a:r>
              <a:rPr lang="en-US" dirty="0" smtClean="0"/>
              <a:t>For IB Students: November 19</a:t>
            </a:r>
          </a:p>
          <a:p>
            <a:r>
              <a:rPr lang="en-US" dirty="0" smtClean="0"/>
              <a:t>For General Population: December 2</a:t>
            </a:r>
          </a:p>
          <a:p>
            <a:r>
              <a:rPr lang="en-US" dirty="0" smtClean="0"/>
              <a:t>Kid got internship with State Department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618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Global Competency Testing/Pizza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 next semester</a:t>
            </a:r>
          </a:p>
          <a:p>
            <a:r>
              <a:rPr lang="en-US" dirty="0" smtClean="0"/>
              <a:t>30 to 45 minute (fun) test</a:t>
            </a:r>
          </a:p>
          <a:p>
            <a:r>
              <a:rPr lang="en-US" dirty="0" smtClean="0"/>
              <a:t>No need to study</a:t>
            </a:r>
          </a:p>
          <a:p>
            <a:r>
              <a:rPr lang="en-US" dirty="0" smtClean="0"/>
              <a:t>Free Pizza after the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46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</TotalTime>
  <Words>254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Junior World Affairs Council October 1st 2015</vt:lpstr>
      <vt:lpstr>Topics of the Day</vt:lpstr>
      <vt:lpstr>Meeting Times and Contact</vt:lpstr>
      <vt:lpstr>WorldQuest</vt:lpstr>
      <vt:lpstr>Speaker Events</vt:lpstr>
      <vt:lpstr>Service Project</vt:lpstr>
      <vt:lpstr>Video Conference</vt:lpstr>
      <vt:lpstr>Career Day</vt:lpstr>
      <vt:lpstr>Global Competency Testing/Pizza Party</vt:lpstr>
      <vt:lpstr>Model UN</vt:lpstr>
      <vt:lpstr>Meeting Adjourned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Junior World Affairs Council October 1st 2015</dc:title>
  <dc:creator>User</dc:creator>
  <cp:lastModifiedBy>User</cp:lastModifiedBy>
  <cp:revision>6</cp:revision>
  <dcterms:created xsi:type="dcterms:W3CDTF">2015-10-01T00:57:55Z</dcterms:created>
  <dcterms:modified xsi:type="dcterms:W3CDTF">2015-10-01T02:00:30Z</dcterms:modified>
</cp:coreProperties>
</file>