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83" r:id="rId3"/>
    <p:sldId id="259" r:id="rId4"/>
    <p:sldId id="257" r:id="rId5"/>
    <p:sldId id="258" r:id="rId6"/>
    <p:sldId id="28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465" autoAdjust="0"/>
    <p:restoredTop sz="94660"/>
  </p:normalViewPr>
  <p:slideViewPr>
    <p:cSldViewPr snapToGrid="0" snapToObjects="1">
      <p:cViewPr varScale="1">
        <p:scale>
          <a:sx n="60" d="100"/>
          <a:sy n="60" d="100"/>
        </p:scale>
        <p:origin x="-78" y="-7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D728701E-CAF4-4159-9B3E-41C86DFFA30D}" type="datetimeFigureOut">
              <a:rPr lang="en-US" smtClean="0"/>
              <a:t>11/7/2015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624388" y="228600"/>
            <a:ext cx="2057400" cy="203911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11/7/2015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Content Placeholder 2"/>
          <p:cNvSpPr>
            <a:spLocks noGrp="1"/>
          </p:cNvSpPr>
          <p:nvPr>
            <p:ph sz="half" idx="17"/>
          </p:nvPr>
        </p:nvSpPr>
        <p:spPr>
          <a:xfrm>
            <a:off x="502920" y="1985963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4" name="Content Placeholder 2"/>
          <p:cNvSpPr>
            <a:spLocks noGrp="1"/>
          </p:cNvSpPr>
          <p:nvPr>
            <p:ph sz="half" idx="18"/>
          </p:nvPr>
        </p:nvSpPr>
        <p:spPr>
          <a:xfrm>
            <a:off x="502920" y="4164965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TextBox 7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11/7/2015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11/7/2015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3451225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5" y="2571750"/>
            <a:ext cx="3255264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68775" y="273050"/>
            <a:ext cx="4597399" cy="585311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3" y="3733800"/>
            <a:ext cx="3255264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D728701E-CAF4-4159-9B3E-41C86DFFA30D}" type="datetimeFigureOut">
              <a:rPr lang="en-US" smtClean="0"/>
              <a:t>11/7/2015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59305" y="6423585"/>
            <a:ext cx="331694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9404" y="3124200"/>
            <a:ext cx="3898272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6" y="228600"/>
            <a:ext cx="3460658" cy="63452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9404" y="3995737"/>
            <a:ext cx="3898272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D728701E-CAF4-4159-9B3E-41C86DFFA30D}" type="datetimeFigureOut">
              <a:rPr lang="en-US" smtClean="0"/>
              <a:t>11/7/2015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990110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6505" y="4424082"/>
            <a:ext cx="6191157" cy="83371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28600"/>
            <a:ext cx="637838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6505" y="5257799"/>
            <a:ext cx="6191157" cy="885825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11/7/2015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327212" y="4632792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4" y="228600"/>
            <a:ext cx="6387167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6181611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6179566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212262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728701E-CAF4-4159-9B3E-41C86DFFA30D}" type="datetimeFigureOut">
              <a:rPr lang="en-US" smtClean="0"/>
              <a:t>11/7/2015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46481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49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6802438" y="4535424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423545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4016633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4015304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048000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728701E-CAF4-4159-9B3E-41C86DFFA30D}" type="datetimeFigureOut">
              <a:rPr lang="en-US" smtClean="0"/>
              <a:t>11/7/2015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25907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1" name="Rectangle 10"/>
          <p:cNvSpPr/>
          <p:nvPr/>
        </p:nvSpPr>
        <p:spPr>
          <a:xfrm>
            <a:off x="4624388" y="4534726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4624388" y="2381663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6803136" y="2381662"/>
            <a:ext cx="2057400" cy="418795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0" y="3124200"/>
            <a:ext cx="3108960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365248"/>
            <a:ext cx="424011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0" y="3995737"/>
            <a:ext cx="3108960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D728701E-CAF4-4159-9B3E-41C86DFFA30D}" type="datetimeFigureOut">
              <a:rPr lang="en-US" smtClean="0"/>
              <a:t>11/7/2015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750361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27790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5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246062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11/7/2015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11/7/2015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95772" y="954742"/>
            <a:ext cx="681318" cy="5171422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58756"/>
            <a:ext cx="6858000" cy="5184869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11/7/2015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 rot="16200000">
            <a:off x="8593111" y="561668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134471"/>
            <a:ext cx="7556313" cy="995082"/>
          </a:xfrm>
        </p:spPr>
        <p:txBody>
          <a:bodyPr anchor="b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11/7/2015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498518" y="1129553"/>
            <a:ext cx="7558960" cy="774700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>
              <a:buNone/>
              <a:defRPr kumimoji="0" sz="2400" b="0" i="0" u="none" strike="noStrike" kern="1200" cap="none" spc="0" normalizeH="0" baseline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D728701E-CAF4-4159-9B3E-41C86DFFA30D}" type="datetimeFigureOut">
              <a:rPr lang="en-US" smtClean="0"/>
              <a:t>11/7/2015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2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74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1779494"/>
            <a:ext cx="3086100" cy="2040905"/>
          </a:xfrm>
        </p:spPr>
        <p:txBody>
          <a:bodyPr lIns="45720" tIns="45720" rIns="45720" anchor="t">
            <a:noAutofit/>
          </a:bodyPr>
          <a:lstStyle>
            <a:lvl1pPr marL="0" indent="0" algn="ctr">
              <a:spcBef>
                <a:spcPts val="600"/>
              </a:spcBef>
              <a:buNone/>
              <a:defRPr sz="4600">
                <a:solidFill>
                  <a:schemeClr val="bg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58907" y="228600"/>
            <a:ext cx="820093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3124200"/>
            <a:ext cx="5638800" cy="1362075"/>
          </a:xfrm>
        </p:spPr>
        <p:txBody>
          <a:bodyPr anchor="b" anchorCtr="0">
            <a:normAutofit/>
          </a:bodyPr>
          <a:lstStyle>
            <a:lvl1pPr algn="l">
              <a:defRPr sz="3200" b="0" cap="none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4495800"/>
            <a:ext cx="5638800" cy="1500187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300"/>
              </a:spcBef>
              <a:buNone/>
              <a:defRPr sz="14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906" y="6248774"/>
            <a:ext cx="1474694" cy="3651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fld id="{D728701E-CAF4-4159-9B3E-41C86DFFA30D}" type="datetimeFigureOut">
              <a:rPr lang="en-US" smtClean="0"/>
              <a:t>11/7/2015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0" y="6248774"/>
            <a:ext cx="5638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05800" y="6248774"/>
            <a:ext cx="554038" cy="365125"/>
          </a:xfrm>
        </p:spPr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003612" y="3110754"/>
            <a:ext cx="260909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40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9" name="Rectangle 8"/>
          <p:cNvSpPr/>
          <p:nvPr/>
        </p:nvSpPr>
        <p:spPr>
          <a:xfrm>
            <a:off x="285750" y="228600"/>
            <a:ext cx="212725" cy="634523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9987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11/7/2015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TextBox 11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541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99878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11/7/2015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7541" y="2070847"/>
            <a:ext cx="3657600" cy="322729"/>
          </a:xfrm>
          <a:prstGeom prst="rect">
            <a:avLst/>
          </a:prstGeom>
          <a:solidFill>
            <a:schemeClr val="accent3"/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99878" y="2070847"/>
            <a:ext cx="3657600" cy="32272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7" y="1985963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11/7/2015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Content Placeholder 2"/>
          <p:cNvSpPr>
            <a:spLocks noGrp="1"/>
          </p:cNvSpPr>
          <p:nvPr>
            <p:ph sz="half" idx="14"/>
          </p:nvPr>
        </p:nvSpPr>
        <p:spPr>
          <a:xfrm>
            <a:off x="498517" y="4164965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4" name="Rectangle 13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5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05800" y="242234"/>
            <a:ext cx="554038" cy="365125"/>
          </a:xfrm>
        </p:spPr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11/7/2015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8474" y="484094"/>
            <a:ext cx="7556313" cy="111610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8474" y="1981200"/>
            <a:ext cx="7556313" cy="4144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95247" y="642358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D728701E-CAF4-4159-9B3E-41C86DFFA30D}" type="datetimeFigureOut">
              <a:rPr lang="en-US" smtClean="0"/>
              <a:t>11/7/2015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1706" y="6423585"/>
            <a:ext cx="61228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5800" y="242234"/>
            <a:ext cx="5540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</p:sldLayoutIdLst>
  <p:txStyles>
    <p:titleStyle>
      <a:lvl1pPr algn="l" defTabSz="914400" rtl="0" eaLnBrk="1" latinLnBrk="0" hangingPunct="1">
        <a:spcBef>
          <a:spcPct val="0"/>
        </a:spcBef>
        <a:buNone/>
        <a:defRPr sz="36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2000"/>
        </a:spcBef>
        <a:buClr>
          <a:schemeClr val="accent1"/>
        </a:buClr>
        <a:buSzPct val="75000"/>
        <a:buFont typeface="Wingdings" pitchFamily="2" charset="2"/>
        <a:buChar char="n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JWAC</a:t>
            </a:r>
            <a:r>
              <a:rPr lang="es-ES_tradnl" dirty="0" smtClean="0"/>
              <a:t> Meeting</a:t>
            </a:r>
            <a:endParaRPr lang="es-ES_tradnl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_tradnl" dirty="0" err="1" smtClean="0"/>
              <a:t>November</a:t>
            </a:r>
            <a:r>
              <a:rPr lang="es-ES_tradnl" dirty="0" smtClean="0"/>
              <a:t> 5, 2015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3132118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 have food </a:t>
            </a:r>
            <a:r>
              <a:rPr lang="en-US" dirty="0" err="1" smtClean="0"/>
              <a:t>taday</a:t>
            </a:r>
            <a:r>
              <a:rPr lang="en-US" dirty="0" smtClean="0"/>
              <a:t>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Cheese, pepperoni, chicken, and pineapple stuffed crust pizza</a:t>
            </a:r>
          </a:p>
          <a:p>
            <a:r>
              <a:rPr lang="en-US" dirty="0" smtClean="0"/>
              <a:t>Bone out chicken parmesan</a:t>
            </a:r>
          </a:p>
          <a:p>
            <a:r>
              <a:rPr lang="en-US" dirty="0" smtClean="0"/>
              <a:t>Giant bread stick</a:t>
            </a:r>
          </a:p>
          <a:p>
            <a:r>
              <a:rPr lang="en-US" dirty="0" smtClean="0"/>
              <a:t>Pay dues to get food next time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96211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err="1" smtClean="0"/>
              <a:t>Dues</a:t>
            </a:r>
            <a:endParaRPr lang="es-ES_trad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dirty="0" smtClean="0"/>
              <a:t>$15</a:t>
            </a:r>
          </a:p>
          <a:p>
            <a:r>
              <a:rPr lang="es-ES_tradnl" dirty="0" err="1" smtClean="0"/>
              <a:t>Get</a:t>
            </a:r>
            <a:r>
              <a:rPr lang="es-ES_tradnl" dirty="0" smtClean="0"/>
              <a:t> a JWAC pin!</a:t>
            </a:r>
          </a:p>
          <a:p>
            <a:r>
              <a:rPr lang="es-ES_tradnl" dirty="0" err="1" smtClean="0"/>
              <a:t>What</a:t>
            </a:r>
            <a:r>
              <a:rPr lang="es-ES_tradnl" dirty="0" smtClean="0"/>
              <a:t> are </a:t>
            </a:r>
            <a:r>
              <a:rPr lang="es-ES_tradnl" dirty="0" err="1" smtClean="0"/>
              <a:t>they</a:t>
            </a:r>
            <a:r>
              <a:rPr lang="es-ES_tradnl" dirty="0" smtClean="0"/>
              <a:t> </a:t>
            </a:r>
            <a:r>
              <a:rPr lang="es-ES_tradnl" dirty="0" err="1" smtClean="0"/>
              <a:t>used</a:t>
            </a:r>
            <a:r>
              <a:rPr lang="es-ES_tradnl" dirty="0" smtClean="0"/>
              <a:t> </a:t>
            </a:r>
            <a:r>
              <a:rPr lang="es-ES_tradnl" dirty="0" err="1" smtClean="0"/>
              <a:t>for</a:t>
            </a:r>
            <a:r>
              <a:rPr lang="es-ES_tradnl" dirty="0" smtClean="0"/>
              <a:t>?</a:t>
            </a:r>
          </a:p>
          <a:p>
            <a:pPr lvl="1"/>
            <a:r>
              <a:rPr lang="es-ES_tradnl" dirty="0" err="1" smtClean="0"/>
              <a:t>Food</a:t>
            </a:r>
            <a:endParaRPr lang="es-ES_tradnl" dirty="0" smtClean="0"/>
          </a:p>
          <a:p>
            <a:pPr lvl="1"/>
            <a:r>
              <a:rPr lang="es-ES_tradnl" dirty="0" err="1" smtClean="0"/>
              <a:t>Buying</a:t>
            </a:r>
            <a:r>
              <a:rPr lang="es-ES_tradnl" dirty="0" smtClean="0"/>
              <a:t> </a:t>
            </a:r>
            <a:r>
              <a:rPr lang="es-ES_tradnl" dirty="0" err="1" smtClean="0"/>
              <a:t>study</a:t>
            </a:r>
            <a:r>
              <a:rPr lang="es-ES_tradnl" dirty="0" smtClean="0"/>
              <a:t> material</a:t>
            </a:r>
          </a:p>
          <a:p>
            <a:pPr lvl="1"/>
            <a:r>
              <a:rPr lang="es-ES_tradnl" dirty="0" err="1" smtClean="0"/>
              <a:t>Applying</a:t>
            </a:r>
            <a:r>
              <a:rPr lang="es-ES_tradnl" dirty="0" smtClean="0"/>
              <a:t> </a:t>
            </a:r>
            <a:r>
              <a:rPr lang="es-ES_tradnl" dirty="0" err="1" smtClean="0"/>
              <a:t>for</a:t>
            </a:r>
            <a:r>
              <a:rPr lang="es-ES_tradnl" dirty="0" smtClean="0"/>
              <a:t> Dallas WAC </a:t>
            </a:r>
            <a:r>
              <a:rPr lang="es-ES_tradnl" dirty="0" err="1" smtClean="0"/>
              <a:t>membership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15465284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Speaker </a:t>
            </a:r>
            <a:r>
              <a:rPr lang="es-ES_tradnl" dirty="0" err="1" smtClean="0"/>
              <a:t>Event</a:t>
            </a:r>
            <a:r>
              <a:rPr lang="es-ES_tradnl" dirty="0" smtClean="0"/>
              <a:t> Date</a:t>
            </a:r>
            <a:endParaRPr lang="es-ES_trad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dirty="0" err="1" smtClean="0"/>
              <a:t>November</a:t>
            </a:r>
            <a:r>
              <a:rPr lang="es-ES_tradnl" dirty="0" smtClean="0"/>
              <a:t> 18 (</a:t>
            </a:r>
            <a:r>
              <a:rPr lang="es-ES_tradnl" dirty="0" err="1" smtClean="0"/>
              <a:t>Wednesday</a:t>
            </a:r>
            <a:r>
              <a:rPr lang="es-ES_tradnl" dirty="0" smtClean="0"/>
              <a:t> </a:t>
            </a:r>
            <a:r>
              <a:rPr lang="es-ES_tradnl" dirty="0" err="1" smtClean="0"/>
              <a:t>before</a:t>
            </a:r>
            <a:r>
              <a:rPr lang="es-ES_tradnl" dirty="0" smtClean="0"/>
              <a:t> </a:t>
            </a:r>
            <a:r>
              <a:rPr lang="es-ES_tradnl" dirty="0" err="1" smtClean="0"/>
              <a:t>Thanksgiving</a:t>
            </a:r>
            <a:r>
              <a:rPr lang="es-ES_tradnl" dirty="0" smtClean="0"/>
              <a:t> break)</a:t>
            </a:r>
          </a:p>
          <a:p>
            <a:r>
              <a:rPr lang="es-ES_tradnl" dirty="0" err="1" smtClean="0"/>
              <a:t>After</a:t>
            </a:r>
            <a:r>
              <a:rPr lang="es-ES_tradnl" dirty="0" smtClean="0"/>
              <a:t> 8th </a:t>
            </a:r>
            <a:r>
              <a:rPr lang="es-ES_tradnl" dirty="0" err="1" smtClean="0"/>
              <a:t>period</a:t>
            </a:r>
            <a:r>
              <a:rPr lang="es-ES_tradnl" dirty="0" smtClean="0"/>
              <a:t> 3:45 to 4:45</a:t>
            </a:r>
            <a:endParaRPr lang="es-ES_tradnl" dirty="0" smtClean="0"/>
          </a:p>
          <a:p>
            <a:r>
              <a:rPr lang="es-ES_tradnl" dirty="0" smtClean="0"/>
              <a:t>APUSH </a:t>
            </a:r>
            <a:r>
              <a:rPr lang="es-ES_tradnl" dirty="0" err="1" smtClean="0"/>
              <a:t>teachers</a:t>
            </a:r>
            <a:r>
              <a:rPr lang="es-ES_tradnl" dirty="0" smtClean="0"/>
              <a:t> and Mr. </a:t>
            </a:r>
            <a:r>
              <a:rPr lang="es-ES_tradnl" dirty="0" err="1" smtClean="0"/>
              <a:t>Kauffman</a:t>
            </a:r>
            <a:r>
              <a:rPr lang="es-ES_tradnl" dirty="0" smtClean="0"/>
              <a:t> are </a:t>
            </a:r>
            <a:r>
              <a:rPr lang="es-ES_tradnl" dirty="0" err="1" smtClean="0"/>
              <a:t>willing</a:t>
            </a:r>
            <a:r>
              <a:rPr lang="es-ES_tradnl" dirty="0" smtClean="0"/>
              <a:t> to </a:t>
            </a:r>
            <a:r>
              <a:rPr lang="es-ES_tradnl" dirty="0" err="1" smtClean="0"/>
              <a:t>give</a:t>
            </a:r>
            <a:r>
              <a:rPr lang="es-ES_tradnl" dirty="0" smtClean="0"/>
              <a:t> extra </a:t>
            </a:r>
            <a:r>
              <a:rPr lang="es-ES_tradnl" dirty="0" err="1" smtClean="0"/>
              <a:t>credit</a:t>
            </a:r>
            <a:r>
              <a:rPr lang="es-ES_tradnl" dirty="0" smtClean="0"/>
              <a:t> </a:t>
            </a:r>
            <a:r>
              <a:rPr lang="es-ES_tradnl" dirty="0" err="1" smtClean="0"/>
              <a:t>for</a:t>
            </a:r>
            <a:r>
              <a:rPr lang="es-ES_tradnl" dirty="0" smtClean="0"/>
              <a:t> </a:t>
            </a:r>
            <a:r>
              <a:rPr lang="es-ES_tradnl" dirty="0" err="1" smtClean="0"/>
              <a:t>attending</a:t>
            </a:r>
            <a:r>
              <a:rPr lang="es-ES_tradnl" dirty="0" smtClean="0"/>
              <a:t> </a:t>
            </a:r>
            <a:r>
              <a:rPr lang="es-ES_tradnl" dirty="0" err="1" smtClean="0"/>
              <a:t>the</a:t>
            </a:r>
            <a:r>
              <a:rPr lang="es-ES_tradnl" dirty="0" smtClean="0"/>
              <a:t> </a:t>
            </a:r>
            <a:r>
              <a:rPr lang="es-ES_tradnl" dirty="0" err="1" smtClean="0"/>
              <a:t>event</a:t>
            </a:r>
            <a:r>
              <a:rPr lang="es-ES_tradnl" dirty="0" smtClean="0"/>
              <a:t>. </a:t>
            </a:r>
            <a:r>
              <a:rPr lang="es-ES_tradnl" dirty="0" err="1" smtClean="0"/>
              <a:t>Requests</a:t>
            </a:r>
            <a:r>
              <a:rPr lang="es-ES_tradnl" dirty="0" smtClean="0"/>
              <a:t> are </a:t>
            </a:r>
            <a:r>
              <a:rPr lang="es-ES_tradnl" dirty="0" err="1" smtClean="0"/>
              <a:t>pending</a:t>
            </a:r>
            <a:r>
              <a:rPr lang="es-ES_tradnl" dirty="0" smtClean="0"/>
              <a:t> </a:t>
            </a:r>
            <a:r>
              <a:rPr lang="es-ES_tradnl" dirty="0" err="1" smtClean="0"/>
              <a:t>for</a:t>
            </a:r>
            <a:r>
              <a:rPr lang="es-ES_tradnl" dirty="0" smtClean="0"/>
              <a:t> </a:t>
            </a:r>
            <a:r>
              <a:rPr lang="es-ES_tradnl" dirty="0" err="1" smtClean="0"/>
              <a:t>econ</a:t>
            </a:r>
            <a:r>
              <a:rPr lang="es-ES_tradnl" dirty="0" smtClean="0"/>
              <a:t>, </a:t>
            </a:r>
            <a:r>
              <a:rPr lang="es-ES_tradnl" dirty="0" err="1" smtClean="0"/>
              <a:t>gov</a:t>
            </a:r>
            <a:r>
              <a:rPr lang="es-ES_tradnl" dirty="0" smtClean="0"/>
              <a:t>, and WHAP </a:t>
            </a:r>
            <a:r>
              <a:rPr lang="es-ES_tradnl" dirty="0" err="1" smtClean="0"/>
              <a:t>teachers</a:t>
            </a:r>
            <a:r>
              <a:rPr lang="es-ES_tradnl" dirty="0" smtClean="0"/>
              <a:t>.</a:t>
            </a:r>
            <a:endParaRPr lang="es-ES_tradnl" dirty="0" smtClean="0"/>
          </a:p>
          <a:p>
            <a:r>
              <a:rPr lang="es-ES_tradnl" dirty="0" err="1" smtClean="0"/>
              <a:t>The</a:t>
            </a:r>
            <a:r>
              <a:rPr lang="es-ES_tradnl" dirty="0" smtClean="0"/>
              <a:t> </a:t>
            </a:r>
            <a:r>
              <a:rPr lang="es-ES_tradnl" dirty="0" err="1" smtClean="0"/>
              <a:t>topic</a:t>
            </a:r>
            <a:r>
              <a:rPr lang="es-ES_tradnl" dirty="0" smtClean="0"/>
              <a:t> </a:t>
            </a:r>
            <a:r>
              <a:rPr lang="es-ES_tradnl" dirty="0" err="1" smtClean="0"/>
              <a:t>is</a:t>
            </a:r>
            <a:r>
              <a:rPr lang="es-ES_tradnl" dirty="0" smtClean="0"/>
              <a:t>: </a:t>
            </a:r>
            <a:r>
              <a:rPr lang="es-ES_tradnl" dirty="0" err="1" smtClean="0"/>
              <a:t>Life</a:t>
            </a:r>
            <a:r>
              <a:rPr lang="es-ES_tradnl" dirty="0" smtClean="0"/>
              <a:t> as a </a:t>
            </a:r>
            <a:r>
              <a:rPr lang="es-ES_tradnl" dirty="0" err="1" smtClean="0"/>
              <a:t>Refugee</a:t>
            </a:r>
            <a:r>
              <a:rPr lang="es-ES_tradnl" dirty="0" smtClean="0"/>
              <a:t> </a:t>
            </a:r>
            <a:r>
              <a:rPr lang="es-ES_tradnl" dirty="0" err="1" smtClean="0"/>
              <a:t>by</a:t>
            </a:r>
            <a:r>
              <a:rPr lang="es-ES_tradnl" dirty="0" smtClean="0"/>
              <a:t> </a:t>
            </a:r>
            <a:r>
              <a:rPr lang="es-ES_tradnl" dirty="0" err="1" smtClean="0"/>
              <a:t>hristopher</a:t>
            </a:r>
            <a:r>
              <a:rPr lang="es-ES_tradnl" dirty="0" smtClean="0"/>
              <a:t> </a:t>
            </a:r>
            <a:r>
              <a:rPr lang="es-ES_tradnl" dirty="0" err="1" smtClean="0"/>
              <a:t>Cambises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19634922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err="1" smtClean="0"/>
              <a:t>Trick</a:t>
            </a:r>
            <a:r>
              <a:rPr lang="es-ES_tradnl" dirty="0" smtClean="0"/>
              <a:t> </a:t>
            </a:r>
            <a:r>
              <a:rPr lang="es-ES_tradnl" dirty="0" err="1" smtClean="0"/>
              <a:t>or</a:t>
            </a:r>
            <a:r>
              <a:rPr lang="es-ES_tradnl" dirty="0" smtClean="0"/>
              <a:t> </a:t>
            </a:r>
            <a:r>
              <a:rPr lang="es-ES_tradnl" dirty="0" err="1" smtClean="0"/>
              <a:t>Treating</a:t>
            </a:r>
            <a:r>
              <a:rPr lang="es-ES_tradnl" dirty="0" smtClean="0"/>
              <a:t> </a:t>
            </a:r>
            <a:r>
              <a:rPr lang="es-ES_tradnl" dirty="0" err="1" smtClean="0"/>
              <a:t>for</a:t>
            </a:r>
            <a:r>
              <a:rPr lang="es-ES_tradnl" dirty="0" smtClean="0"/>
              <a:t> </a:t>
            </a:r>
            <a:r>
              <a:rPr lang="es-ES_tradnl" dirty="0" err="1" smtClean="0"/>
              <a:t>Cans</a:t>
            </a:r>
            <a:endParaRPr lang="es-ES_trad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dirty="0" err="1" smtClean="0"/>
              <a:t>It</a:t>
            </a:r>
            <a:r>
              <a:rPr lang="es-ES_tradnl" dirty="0" smtClean="0"/>
              <a:t> </a:t>
            </a:r>
            <a:r>
              <a:rPr lang="es-ES_tradnl" dirty="0" err="1" smtClean="0"/>
              <a:t>was</a:t>
            </a:r>
            <a:r>
              <a:rPr lang="es-ES_tradnl" dirty="0" smtClean="0"/>
              <a:t> a </a:t>
            </a:r>
            <a:r>
              <a:rPr lang="es-ES_tradnl" dirty="0" err="1" smtClean="0"/>
              <a:t>success</a:t>
            </a:r>
            <a:r>
              <a:rPr lang="es-ES_tradnl" dirty="0" smtClean="0"/>
              <a:t>!</a:t>
            </a:r>
          </a:p>
          <a:p>
            <a:r>
              <a:rPr lang="es-ES_tradnl" dirty="0" err="1" smtClean="0"/>
              <a:t>Check</a:t>
            </a:r>
            <a:r>
              <a:rPr lang="es-ES_tradnl" dirty="0" smtClean="0"/>
              <a:t> </a:t>
            </a:r>
            <a:r>
              <a:rPr lang="es-ES_tradnl" dirty="0" err="1" smtClean="0"/>
              <a:t>out</a:t>
            </a:r>
            <a:r>
              <a:rPr lang="es-ES_tradnl" dirty="0" smtClean="0"/>
              <a:t> </a:t>
            </a:r>
            <a:r>
              <a:rPr lang="es-ES_tradnl" dirty="0" err="1" smtClean="0"/>
              <a:t>the</a:t>
            </a:r>
            <a:r>
              <a:rPr lang="es-ES_tradnl" dirty="0" smtClean="0"/>
              <a:t> </a:t>
            </a:r>
            <a:r>
              <a:rPr lang="es-ES_tradnl" dirty="0" err="1" smtClean="0"/>
              <a:t>website</a:t>
            </a:r>
            <a:r>
              <a:rPr lang="es-ES_tradnl" dirty="0" smtClean="0"/>
              <a:t> </a:t>
            </a:r>
            <a:r>
              <a:rPr lang="es-ES_tradnl" dirty="0" err="1" smtClean="0"/>
              <a:t>for</a:t>
            </a:r>
            <a:r>
              <a:rPr lang="es-ES_tradnl" dirty="0" smtClean="0"/>
              <a:t> a </a:t>
            </a:r>
            <a:r>
              <a:rPr lang="es-ES_tradnl" dirty="0" err="1" smtClean="0"/>
              <a:t>photo</a:t>
            </a:r>
            <a:r>
              <a:rPr lang="es-ES_tradnl" dirty="0" smtClean="0"/>
              <a:t>!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11626050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err="1" smtClean="0"/>
              <a:t>Practice</a:t>
            </a:r>
            <a:r>
              <a:rPr lang="es-ES_tradnl" dirty="0" smtClean="0"/>
              <a:t> </a:t>
            </a:r>
            <a:r>
              <a:rPr lang="es-ES_tradnl" dirty="0" err="1" smtClean="0"/>
              <a:t>Kahoot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448922818"/>
      </p:ext>
    </p:extLst>
  </p:cSld>
  <p:clrMapOvr>
    <a:masterClrMapping/>
  </p:clrMapOvr>
</p:sld>
</file>

<file path=ppt/theme/theme1.xml><?xml version="1.0" encoding="utf-8"?>
<a:theme xmlns:a="http://schemas.openxmlformats.org/drawingml/2006/main" name="Advantage">
  <a:themeElements>
    <a:clrScheme name="Advantage">
      <a:dk1>
        <a:sysClr val="windowText" lastClr="000000"/>
      </a:dk1>
      <a:lt1>
        <a:sysClr val="window" lastClr="FFFFFF"/>
      </a:lt1>
      <a:dk2>
        <a:srgbClr val="2B142D"/>
      </a:dk2>
      <a:lt2>
        <a:srgbClr val="C3AFCC"/>
      </a:lt2>
      <a:accent1>
        <a:srgbClr val="663366"/>
      </a:accent1>
      <a:accent2>
        <a:srgbClr val="330F42"/>
      </a:accent2>
      <a:accent3>
        <a:srgbClr val="666699"/>
      </a:accent3>
      <a:accent4>
        <a:srgbClr val="999966"/>
      </a:accent4>
      <a:accent5>
        <a:srgbClr val="F7901E"/>
      </a:accent5>
      <a:accent6>
        <a:srgbClr val="A3A101"/>
      </a:accent6>
      <a:hlink>
        <a:srgbClr val="BC5FBC"/>
      </a:hlink>
      <a:folHlink>
        <a:srgbClr val="9775A7"/>
      </a:folHlink>
    </a:clrScheme>
    <a:fontScheme name="Advantage">
      <a:maj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Advantage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6000000" scaled="1"/>
        </a:gradFill>
        <a:gradFill rotWithShape="1">
          <a:gsLst>
            <a:gs pos="0">
              <a:schemeClr val="phClr"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63500" dist="25400" dir="5400000" rotWithShape="0">
              <a:srgbClr val="808080">
                <a:alpha val="7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twoPt" dir="tl">
              <a:rot lat="0" lon="0" rev="4500000"/>
            </a:lightRig>
          </a:scene3d>
          <a:sp3d>
            <a:bevelT w="635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1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Advantage.thmx</Template>
  <TotalTime>47</TotalTime>
  <Words>136</Words>
  <Application>Microsoft Office PowerPoint</Application>
  <PresentationFormat>On-screen Show (4:3)</PresentationFormat>
  <Paragraphs>23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Advantage</vt:lpstr>
      <vt:lpstr>JWAC Meeting</vt:lpstr>
      <vt:lpstr>We have food taday!</vt:lpstr>
      <vt:lpstr>Dues</vt:lpstr>
      <vt:lpstr>Speaker Event Date</vt:lpstr>
      <vt:lpstr>Trick or Treating for Cans</vt:lpstr>
      <vt:lpstr>Practice Kahoot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JWAC Meeting</dc:title>
  <dc:creator>Eric Sun</dc:creator>
  <cp:lastModifiedBy>User</cp:lastModifiedBy>
  <cp:revision>46</cp:revision>
  <dcterms:created xsi:type="dcterms:W3CDTF">2015-10-15T03:32:01Z</dcterms:created>
  <dcterms:modified xsi:type="dcterms:W3CDTF">2015-11-08T02:24:41Z</dcterms:modified>
</cp:coreProperties>
</file>