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Proxima Nov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ProximaNova-regular.fntdata"/><Relationship Id="rId21" Type="http://schemas.openxmlformats.org/officeDocument/2006/relationships/slide" Target="slides/slide17.xml"/><Relationship Id="rId24" Type="http://schemas.openxmlformats.org/officeDocument/2006/relationships/font" Target="fonts/ProximaNova-italic.fntdata"/><Relationship Id="rId23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ProximaNov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unausa.nclud.com/simulations/details_list/4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Relationship Id="rId4" Type="http://schemas.openxmlformats.org/officeDocument/2006/relationships/image" Target="../media/image12.png"/><Relationship Id="rId5" Type="http://schemas.openxmlformats.org/officeDocument/2006/relationships/image" Target="../media/image6.png"/><Relationship Id="rId6" Type="http://schemas.openxmlformats.org/officeDocument/2006/relationships/hyperlink" Target="http://unausa.nclud.com/attachments/26/Zombie_Pandemic_Lesson_Plan-_Background_Info_all.pdf" TargetMode="External"/></Relationships>
</file>

<file path=ppt/slides/_rels/slide1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3.png"/><Relationship Id="rId10" Type="http://schemas.openxmlformats.org/officeDocument/2006/relationships/image" Target="../media/image4.png"/><Relationship Id="rId13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unausa.nclud.com/attachments/27/Zombie_Pandemic_Lesson_Plan-_Country_Backgrounds.pdf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to JWAC!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September 13,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2) ____________ just released news about their ____________.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>
                <a:highlight>
                  <a:srgbClr val="FFFF00"/>
                </a:highlight>
              </a:rPr>
              <a:t>Apple...iPhone X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Samsung…Note 3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Microsoft…Surface Pro</a:t>
            </a:r>
          </a:p>
          <a:p>
            <a:pPr indent="-342900" lvl="0" marL="457200" rtl="0">
              <a:spcBef>
                <a:spcPts val="0"/>
              </a:spcBef>
              <a:buAutoNum type="alphaUcParenR"/>
            </a:pPr>
            <a:r>
              <a:rPr lang="en"/>
              <a:t>Apple…iPod 6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3) The __________ pressed sanctions on North Korea and vowed to punish them for their illegal weapon tests.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Supreme Court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>
                <a:highlight>
                  <a:srgbClr val="FFFF00"/>
                </a:highlight>
              </a:rPr>
              <a:t>United Nations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NATO</a:t>
            </a:r>
          </a:p>
          <a:p>
            <a:pPr indent="-342900" lvl="0" marL="457200" rtl="0">
              <a:spcBef>
                <a:spcPts val="0"/>
              </a:spcBef>
              <a:buAutoNum type="alphaUcParenR"/>
            </a:pPr>
            <a:r>
              <a:rPr lang="en"/>
              <a:t>Russia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4) President Trump welcomed Malaysian leader, ________  to the White House this week.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>
                <a:highlight>
                  <a:srgbClr val="FFFF00"/>
                </a:highlight>
              </a:rPr>
              <a:t>Najib Razak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Rosmah Mansor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Mohatir Mohamad </a:t>
            </a:r>
          </a:p>
          <a:p>
            <a:pPr indent="-342900" lvl="0" marL="457200" rtl="0">
              <a:spcBef>
                <a:spcPts val="0"/>
              </a:spcBef>
              <a:buAutoNum type="alphaUcParenR"/>
            </a:pPr>
            <a:r>
              <a:rPr lang="en"/>
              <a:t>Anwar Ibrahim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5) The Supreme Court lifted restrictions on___________ yesterday.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Government interference in Russia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>
                <a:highlight>
                  <a:srgbClr val="FFFF00"/>
                </a:highlight>
              </a:rPr>
              <a:t>President Trump’s travel ban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Government interference in North Korea</a:t>
            </a:r>
          </a:p>
          <a:p>
            <a:pPr indent="-342900" lvl="0" marL="457200">
              <a:spcBef>
                <a:spcPts val="0"/>
              </a:spcBef>
              <a:buAutoNum type="alphaUcParenR"/>
            </a:pPr>
            <a:r>
              <a:rPr lang="en"/>
              <a:t>None of the above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$15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UN Simulation</a:t>
            </a:r>
          </a:p>
        </p:txBody>
      </p:sp>
      <p:sp>
        <p:nvSpPr>
          <p:cNvPr id="144" name="Shape 144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Zombie Apocalypse activity </a:t>
            </a:r>
          </a:p>
        </p:txBody>
      </p:sp>
      <p:sp>
        <p:nvSpPr>
          <p:cNvPr id="145" name="Shape 14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hlinkClick r:id="rId3"/>
              </a:rPr>
              <a:t>http://unausa.nclud.com/simulations/details_list/4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/>
          <p:cNvPicPr preferRelativeResize="0"/>
          <p:nvPr/>
        </p:nvPicPr>
        <p:blipFill rotWithShape="1">
          <a:blip r:embed="rId3">
            <a:alphaModFix/>
          </a:blip>
          <a:srcRect b="36095" l="30105" r="30612" t="10126"/>
          <a:stretch/>
        </p:blipFill>
        <p:spPr>
          <a:xfrm>
            <a:off x="162525" y="197754"/>
            <a:ext cx="4436026" cy="3111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4">
            <a:alphaModFix/>
          </a:blip>
          <a:srcRect b="68828" l="30335" r="32565" t="20165"/>
          <a:stretch/>
        </p:blipFill>
        <p:spPr>
          <a:xfrm>
            <a:off x="4310950" y="2416050"/>
            <a:ext cx="4714075" cy="78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5">
            <a:alphaModFix/>
          </a:blip>
          <a:srcRect b="22786" l="29820" r="30577" t="49677"/>
          <a:stretch/>
        </p:blipFill>
        <p:spPr>
          <a:xfrm>
            <a:off x="4310950" y="544950"/>
            <a:ext cx="4595323" cy="179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583175" y="3929325"/>
            <a:ext cx="7916100" cy="6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http://unausa.nclud.com/attachments/26/Zombie_Pandemic_Lesson_Plan-_Background_Info_all.pdf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Country Backgrounds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3824175"/>
            <a:ext cx="8520600" cy="74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http://unausa.nclud.com/attachments/27/Zombie_Pandemic_Lesson_Plan-_Country_Backgrounds.pdf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249" y="1227597"/>
            <a:ext cx="1346025" cy="935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22363" y="1227625"/>
            <a:ext cx="1403974" cy="93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72425" y="1233823"/>
            <a:ext cx="1403975" cy="929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446075" y="1232039"/>
            <a:ext cx="1403975" cy="933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73838" y="2530917"/>
            <a:ext cx="1346025" cy="897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0250" y="2546199"/>
            <a:ext cx="1790700" cy="895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37537" y="2546200"/>
            <a:ext cx="1346002" cy="8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125" y="2546188"/>
            <a:ext cx="895349" cy="8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446075" y="2547238"/>
            <a:ext cx="179070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154250" y="1205225"/>
            <a:ext cx="1765633" cy="92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dates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Sept 13</a:t>
            </a:r>
            <a:br>
              <a:rPr lang="en" sz="1200"/>
            </a:br>
            <a:r>
              <a:rPr lang="en" sz="1200"/>
              <a:t>Sept 20</a:t>
            </a:r>
            <a:br>
              <a:rPr lang="en" sz="1200"/>
            </a:br>
            <a:r>
              <a:rPr lang="en" sz="1200"/>
              <a:t>Sept 27</a:t>
            </a:r>
            <a:br>
              <a:rPr lang="en" sz="1200"/>
            </a:br>
            <a:r>
              <a:rPr lang="en" sz="1200"/>
              <a:t> *************NOT Oct 4th due to Ms. Perry scheduling conflict</a:t>
            </a:r>
            <a:br>
              <a:rPr lang="en" sz="1200"/>
            </a:br>
            <a:r>
              <a:rPr lang="en" sz="1200"/>
              <a:t>*************NOT Oct 11  due to PSAT</a:t>
            </a:r>
            <a:br>
              <a:rPr lang="en" sz="1200"/>
            </a:br>
            <a:r>
              <a:rPr lang="en" sz="1200"/>
              <a:t>Oct 18</a:t>
            </a:r>
            <a:br>
              <a:rPr lang="en" sz="1200"/>
            </a:br>
            <a:r>
              <a:rPr lang="en" sz="1200"/>
              <a:t>Oct 25</a:t>
            </a:r>
            <a:br>
              <a:rPr lang="en" sz="1200"/>
            </a:br>
            <a:r>
              <a:rPr lang="en" sz="1200"/>
              <a:t>Nov 01</a:t>
            </a:r>
            <a:br>
              <a:rPr lang="en" sz="1200"/>
            </a:br>
            <a:r>
              <a:rPr lang="en" sz="1200"/>
              <a:t>Nov 08</a:t>
            </a:r>
            <a:br>
              <a:rPr lang="en" sz="1200"/>
            </a:br>
            <a:r>
              <a:rPr lang="en" sz="1200"/>
              <a:t>Nov 15</a:t>
            </a:r>
            <a:br>
              <a:rPr lang="en" sz="1200"/>
            </a:br>
            <a:r>
              <a:rPr lang="en" sz="1200"/>
              <a:t>************NOT Nov 22 due to Thanksgiving</a:t>
            </a:r>
            <a:br>
              <a:rPr lang="en" sz="1200"/>
            </a:br>
            <a:r>
              <a:rPr lang="en" sz="1200"/>
              <a:t>Nov 29</a:t>
            </a:r>
            <a:br>
              <a:rPr lang="en" sz="1200"/>
            </a:br>
            <a:r>
              <a:rPr lang="en" sz="1200"/>
              <a:t>Dec 06</a:t>
            </a:r>
            <a:br>
              <a:rPr lang="en" sz="1200"/>
            </a:br>
            <a:r>
              <a:rPr lang="en" sz="1200"/>
              <a:t>Dec 13</a:t>
            </a:r>
            <a:br>
              <a:rPr lang="en" sz="1200"/>
            </a:br>
            <a:r>
              <a:rPr lang="en" sz="1200"/>
              <a:t>************NOT Dec 20 due to Exams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224198" y="451508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SIGN UP FOR THE REMIND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Text @allenjwac to 81010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AutoNum type="arabicParenR"/>
            </a:pPr>
            <a:r>
              <a:rPr lang="en"/>
              <a:t>______________ devastated the Florida coast and parts of the Caribbean this week.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Hurricane Matthew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Typhoon Sarah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Hurricane Irma</a:t>
            </a:r>
          </a:p>
          <a:p>
            <a:pPr indent="-342900" lvl="0" marL="457200">
              <a:spcBef>
                <a:spcPts val="0"/>
              </a:spcBef>
              <a:buAutoNum type="alphaUcParenR"/>
            </a:pPr>
            <a:r>
              <a:rPr lang="en"/>
              <a:t>Hurricane John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2) ____________ just released news about their ____________.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Apple...iPhone X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Samsung…Note 3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Microsoft…Surface Pro</a:t>
            </a:r>
          </a:p>
          <a:p>
            <a:pPr indent="-342900" lvl="0" marL="457200">
              <a:spcBef>
                <a:spcPts val="0"/>
              </a:spcBef>
              <a:buAutoNum type="alphaUcParenR"/>
            </a:pPr>
            <a:r>
              <a:rPr lang="en"/>
              <a:t>Apple…iPod 6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3) The __________ pressed sanctions on North Korea and vowed to punish them for their illegal weapon tests.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Supreme Court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United Nations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NATO</a:t>
            </a:r>
          </a:p>
          <a:p>
            <a:pPr indent="-342900" lvl="0" marL="457200" rtl="0">
              <a:spcBef>
                <a:spcPts val="0"/>
              </a:spcBef>
              <a:buAutoNum type="alphaUcParenR"/>
            </a:pPr>
            <a:r>
              <a:rPr lang="en"/>
              <a:t>Russia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4) President Trump welcomed Malaysian leader, ________  to the White House this week.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Najib Razak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Rosmah Mansor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Mohatir Mohamad </a:t>
            </a:r>
          </a:p>
          <a:p>
            <a:pPr indent="-342900" lvl="0" marL="457200">
              <a:spcBef>
                <a:spcPts val="0"/>
              </a:spcBef>
              <a:buAutoNum type="alphaUcParenR"/>
            </a:pPr>
            <a:r>
              <a:rPr lang="en"/>
              <a:t>Anwar Ibrahim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5) The Supreme Court lifted restrictions on___________ yesterday.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Government interference in Russia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President Trump’s travel ban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Government interference in North Korea</a:t>
            </a:r>
          </a:p>
          <a:p>
            <a:pPr indent="-342900" lvl="0" marL="457200" rtl="0">
              <a:spcBef>
                <a:spcPts val="0"/>
              </a:spcBef>
              <a:buAutoNum type="alphaUcParenR"/>
            </a:pPr>
            <a:r>
              <a:rPr lang="en"/>
              <a:t>None of the above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Weekly News Quiz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AutoNum type="arabicParenR"/>
            </a:pPr>
            <a:r>
              <a:rPr lang="en"/>
              <a:t>______________ devastated the Florida coast and parts of the Caribbean this week.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Hurricane Matthew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/>
              <a:t>Typhoon Sarah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>
                <a:highlight>
                  <a:srgbClr val="FFFF00"/>
                </a:highlight>
              </a:rPr>
              <a:t>Hurricane Irma</a:t>
            </a:r>
          </a:p>
          <a:p>
            <a:pPr indent="-342900" lvl="0" marL="457200" rtl="0">
              <a:spcBef>
                <a:spcPts val="0"/>
              </a:spcBef>
              <a:buAutoNum type="alphaUcParenR"/>
            </a:pPr>
            <a:r>
              <a:rPr lang="en"/>
              <a:t>Hurricane John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