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Proxima Nova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ProximaNova-regular.fntdata"/><Relationship Id="rId21" Type="http://schemas.openxmlformats.org/officeDocument/2006/relationships/slide" Target="slides/slide17.xml"/><Relationship Id="rId24" Type="http://schemas.openxmlformats.org/officeDocument/2006/relationships/font" Target="fonts/ProximaNova-italic.fntdata"/><Relationship Id="rId23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buSzPts val="14000"/>
              <a:buNone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worldaffairscouncils.org/2011/main/home.cfm?database=programs&amp;Category=AcademicWorldQuest&amp;Section=Academic%20WorldQuest%202016-2017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Welcome to JWAC!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November 29</a:t>
            </a:r>
            <a:r>
              <a:rPr lang="en"/>
              <a:t>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510450" y="2057400"/>
            <a:ext cx="86337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Fundraiser Vote: Kung Fu Tea Partnership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510450" y="2057400"/>
            <a:ext cx="86337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Fundraiser Vote: Chipotle Partnership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Fundraiser suggestions?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UN: Speaker’s List Practice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Speaker’s List Practice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(put committee here)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Topic: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Research your country and be prepared to….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WorldQuest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267463" y="72420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WorldQuest</a:t>
            </a:r>
          </a:p>
        </p:txBody>
      </p:sp>
      <p:sp>
        <p:nvSpPr>
          <p:cNvPr id="145" name="Shape 14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competition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February 15, 2018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 topics</a:t>
            </a:r>
          </a:p>
          <a:p>
            <a:pPr indent="-342900" lvl="0" marL="457200" rtl="0">
              <a:spcBef>
                <a:spcPts val="0"/>
              </a:spcBef>
              <a:buSzPts val="1800"/>
              <a:buChar char="●"/>
            </a:pPr>
            <a:r>
              <a:rPr lang="en"/>
              <a:t>Countries, politics, global issues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(12 members)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75" y="1823474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267463" y="1030950"/>
            <a:ext cx="4045200" cy="79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WorldQuest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2017-18</a:t>
            </a:r>
          </a:p>
        </p:txBody>
      </p:sp>
      <p:sp>
        <p:nvSpPr>
          <p:cNvPr id="152" name="Shape 152"/>
          <p:cNvSpPr txBox="1"/>
          <p:nvPr>
            <p:ph idx="2" type="body"/>
          </p:nvPr>
        </p:nvSpPr>
        <p:spPr>
          <a:xfrm>
            <a:off x="4968050" y="64200"/>
            <a:ext cx="4045200" cy="4809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NAFTA</a:t>
            </a:r>
            <a:r>
              <a:rPr lang="en"/>
              <a:t> 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ASEAN at 50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India’s Bid for Global Leadership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Combatting Climate Change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Cybersecurity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Saudi Arabia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Great Decisions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Peacebuilding Toolkit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America’s Diplomats</a:t>
            </a:r>
          </a:p>
          <a:p>
            <a:pPr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Current Events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id="153" name="Shape 15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188" y="2080299"/>
            <a:ext cx="3543774" cy="2404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dates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Dec 06 - Next meeting in Mrs. Perry’s room F242 ???</a:t>
            </a:r>
            <a:br>
              <a:rPr lang="en" sz="2400"/>
            </a:br>
            <a:r>
              <a:rPr lang="en" sz="2400"/>
              <a:t>Dec 13</a:t>
            </a:r>
            <a:br>
              <a:rPr lang="en" sz="2400"/>
            </a:br>
            <a:r>
              <a:rPr lang="en" sz="2400"/>
              <a:t>************NOT Dec 20 due to Exams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24198" y="451508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SIGN UP FOR THE REMIND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4200" y="2155350"/>
            <a:ext cx="8520600" cy="83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Text @allenjwac to 81010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Dues!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$20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Due: </a:t>
            </a:r>
            <a:r>
              <a:rPr b="1" lang="en"/>
              <a:t>10/18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Must be paid at a </a:t>
            </a:r>
            <a:r>
              <a:rPr b="1" lang="en"/>
              <a:t>JWAC Meeting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Cash</a:t>
            </a:r>
            <a:r>
              <a:rPr lang="en"/>
              <a:t> or </a:t>
            </a:r>
            <a:r>
              <a:rPr b="1" lang="en"/>
              <a:t>Check</a:t>
            </a:r>
            <a:r>
              <a:rPr lang="en"/>
              <a:t> (If Check, make Checks payable to “AHS JWAC” and include Driver’s License number and phone number)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3627275" y="58325"/>
            <a:ext cx="4665330" cy="2892510"/>
          </a:xfrm>
          <a:prstGeom prst="irregularSeal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IF YOU DON’T PAY YOUR DUES YOU WILL NOT BE ABLE TO PARTICIPATE IN WORLDQUEST AND OTHER FUTURE EVENTS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Yearbook Group Pictures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557225" y="3114675"/>
            <a:ext cx="7636800" cy="6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Line up tallest to shortest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(Once done, row by row go up to computer to type name)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Yearbook Group Pictures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Left to right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Row 1 (front-most) 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Row 2: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Row 3: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Row 4: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Fundraiser Vote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Fundraiser Vote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11700" y="1243025"/>
            <a:ext cx="8520600" cy="26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Proceeds will go to club fund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●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Use fund money to pay for: </a:t>
            </a:r>
          </a:p>
          <a:p>
            <a:pPr indent="-355600" lvl="1" marL="9144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transportation (WorldQuest)</a:t>
            </a:r>
          </a:p>
          <a:p>
            <a:pPr indent="-355600" lvl="1" marL="914400" rtl="0">
              <a:lnSpc>
                <a:spcPct val="150000"/>
              </a:lnSpc>
              <a:spcBef>
                <a:spcPts val="0"/>
              </a:spcBef>
              <a:buSzPts val="2000"/>
              <a:buFont typeface="Proxima Nova"/>
              <a:buChar char="○"/>
            </a:pPr>
            <a:r>
              <a:rPr lang="en" sz="2000">
                <a:latin typeface="Proxima Nova"/>
                <a:ea typeface="Proxima Nova"/>
                <a:cs typeface="Proxima Nova"/>
                <a:sym typeface="Proxima Nova"/>
              </a:rPr>
              <a:t>Lower the expenses of members’ individual MUN conference fees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Fundraiser Vote: Bake Sale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78650" y="3243275"/>
            <a:ext cx="6293700" cy="5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Other Ideas welcome :)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