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5143500" cx="9144000"/>
  <p:notesSz cx="6858000" cy="9144000"/>
  <p:embeddedFontLst>
    <p:embeddedFont>
      <p:font typeface="Proxima Nova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ProximaNova-bold.fntdata"/><Relationship Id="rId30" Type="http://schemas.openxmlformats.org/officeDocument/2006/relationships/font" Target="fonts/ProximaNova-regular.fntdata"/><Relationship Id="rId11" Type="http://schemas.openxmlformats.org/officeDocument/2006/relationships/slide" Target="slides/slide7.xml"/><Relationship Id="rId33" Type="http://schemas.openxmlformats.org/officeDocument/2006/relationships/font" Target="fonts/ProximaNova-boldItalic.fntdata"/><Relationship Id="rId10" Type="http://schemas.openxmlformats.org/officeDocument/2006/relationships/slide" Target="slides/slide6.xml"/><Relationship Id="rId32" Type="http://schemas.openxmlformats.org/officeDocument/2006/relationships/font" Target="fonts/ProximaNova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buSzPts val="14000"/>
              <a:buNone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worldaffairscouncils.org/2011/main/home.cfm?database=programs&amp;Category=AcademicWorldQuest&amp;Section=Academic%20WorldQuest%202016-2017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worldaffairscouncils.org/2011/main/home.cfm?database=programs&amp;Category=AcademicWorldQuest&amp;Section=Academic%20WorldQuest%202016-2017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myemail.constantcontact.com/Weekly-World-News-Update--November-8--2017.html?soid=1101437906933&amp;aid=nYlQcMgbTQA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Welcome to JWAC!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November 15</a:t>
            </a:r>
            <a:r>
              <a:rPr lang="en"/>
              <a:t>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267463" y="724200"/>
            <a:ext cx="4045200" cy="791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WorldQuest</a:t>
            </a:r>
          </a:p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Local competition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February 15, 2018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 topics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Countries, politics, global issues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(12 members)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175" y="1823474"/>
            <a:ext cx="3543774" cy="240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267463" y="1030950"/>
            <a:ext cx="4045200" cy="791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WorldQuest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2017-18</a:t>
            </a:r>
          </a:p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4968050" y="64200"/>
            <a:ext cx="4045200" cy="4809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NAFTA</a:t>
            </a:r>
            <a:r>
              <a:rPr lang="en"/>
              <a:t> 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ASEAN at 50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India’s Bid for Global Leadership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Combatting Climate Change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Cybersecurity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Saudi Arabia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AutoNum type="arabicPeriod"/>
            </a:pPr>
            <a:r>
              <a:rPr lang="en">
                <a:solidFill>
                  <a:srgbClr val="666666"/>
                </a:solidFill>
              </a:rPr>
              <a:t>Great Decisions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Peacebuilding Toolkit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America’s Diplomats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AutoNum type="arabicPeriod"/>
            </a:pPr>
            <a:r>
              <a:rPr lang="en">
                <a:solidFill>
                  <a:srgbClr val="666666"/>
                </a:solidFill>
              </a:rPr>
              <a:t>Current Events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id="120" name="Shape 12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188" y="2080299"/>
            <a:ext cx="3543774" cy="240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WorldQuest Quiz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Cybersecurity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1) </a:t>
            </a:r>
            <a:r>
              <a:rPr lang="en"/>
              <a:t>How does the WannaCry r</a:t>
            </a:r>
            <a:r>
              <a:rPr lang="en"/>
              <a:t>ansomware</a:t>
            </a:r>
            <a:r>
              <a:rPr lang="en"/>
              <a:t> work?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Creates encrypted copies of specific file types before deleting the originals, leaving the victims with the encrypted copies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Creates ISMP versions of softwares and sends them via email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Uses the ISMP version of softwares as a clickbait </a:t>
            </a:r>
          </a:p>
          <a:p>
            <a:pPr indent="-342900" lvl="0" marL="457200">
              <a:spcBef>
                <a:spcPts val="0"/>
              </a:spcBef>
              <a:buSzPts val="1800"/>
              <a:buAutoNum type="alphaUcPeriod"/>
            </a:pPr>
            <a:r>
              <a:rPr lang="en"/>
              <a:t>Creates encrypted copies of ISMP softwares, deletes original version, leaving the victims with the encrypted copies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Peacebuilding Toolkit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2) What are three government actions that might encourage progress in reconciliation and transitional justice in Nepal?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Help the CDIEU help reach out to families affected by wartime crimes, make sure that the TRB doesn’t hold too much power, determine </a:t>
            </a:r>
            <a:r>
              <a:rPr lang="en"/>
              <a:t>jurisdiction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Determine jurisdiction, allocate resources, consider parallel mechanism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Better communication networks, governmental aid programs, allocate resources</a:t>
            </a:r>
          </a:p>
          <a:p>
            <a:pPr indent="-342900" lvl="0" marL="457200">
              <a:spcBef>
                <a:spcPts val="0"/>
              </a:spcBef>
              <a:buSzPts val="1800"/>
              <a:buAutoNum type="alphaUcPeriod"/>
            </a:pPr>
            <a:r>
              <a:rPr lang="en"/>
              <a:t>Make sure that the TRB doesn’t hold too much power, consider parallel mechanism, and better communication networks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America’s Diplomats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  <a:r>
              <a:rPr lang="en"/>
              <a:t>) Which of the following of USGLC’s recommendations support the overarching goal of “Unlock[ing] the Power of Development Finance”?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Consolidate all of America’s development finance programs across departments and agencies into a new development finance bank or agency.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Increase diplomatic representation in emerging markets and growing cities that can assist and provide guidance to American companies interested in investment opportunities.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Launch a comprehensive evaluation of current public-private partnerships to measure outcomes, identify gaps, and apply lessons to future partnerships, including reforming procurement processes to be more nimble.</a:t>
            </a:r>
          </a:p>
          <a:p>
            <a:pPr indent="-342900" lvl="0" marL="457200" rtl="0">
              <a:spcBef>
                <a:spcPts val="0"/>
              </a:spcBef>
              <a:buSzPts val="1800"/>
              <a:buAutoNum type="alphaUcPeriod"/>
            </a:pPr>
            <a:r>
              <a:rPr lang="en"/>
              <a:t>None of the above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ASEAN at 50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r>
              <a:rPr lang="en"/>
              <a:t>) </a:t>
            </a:r>
            <a:r>
              <a:rPr lang="en"/>
              <a:t>China occupied a dominant position in a distinctive hierarchical order in what we now think of as East Asia for hundreds of years. The ____ that symbolised this order was not only an important symbolic manifestation of China’s ascendancy (Ring-mar 2012) but was also instrumental in maintaining stability in the region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a whole.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Great Leap Forward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One-child policy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History of dynasties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Tributary system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Combatting Climate Change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5) Approximately </a:t>
            </a:r>
            <a:r>
              <a:rPr lang="en"/>
              <a:t>____ billion tons of CO2 are annually discharged into the atmosphere.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40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5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10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100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Saudi Arabia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r>
              <a:rPr lang="en"/>
              <a:t>) In the year ____, the United States and Saudi Arabia established full diplomatic relations.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1985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1962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1938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1940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dates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************NOT Nov 22 due to Thanksgiving</a:t>
            </a:r>
            <a:br>
              <a:rPr lang="en" sz="2400"/>
            </a:br>
            <a:r>
              <a:rPr lang="en" sz="2400"/>
              <a:t>Nov 29</a:t>
            </a:r>
            <a:br>
              <a:rPr lang="en" sz="2400"/>
            </a:br>
            <a:r>
              <a:rPr lang="en" sz="2400"/>
              <a:t>Dec 06</a:t>
            </a:r>
            <a:br>
              <a:rPr lang="en" sz="2400"/>
            </a:br>
            <a:r>
              <a:rPr lang="en" sz="2400"/>
              <a:t>Dec 13</a:t>
            </a:r>
            <a:br>
              <a:rPr lang="en" sz="2400"/>
            </a:br>
            <a:r>
              <a:rPr lang="en" sz="2400"/>
              <a:t>************NOT Dec 20 due to Exams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Cybersecurity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1) How does the WannaCry ransomware work?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Creates encrypted copies of specific file types before deleting the originals, leaving the victims with the encrypted copies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Creates ISMP versions of softwares and sends them via email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Uses the ISMP version of softwares as a clickbait </a:t>
            </a:r>
          </a:p>
          <a:p>
            <a:pPr indent="-342900" lvl="0" marL="457200" rtl="0">
              <a:spcBef>
                <a:spcPts val="0"/>
              </a:spcBef>
              <a:buSzPts val="1800"/>
              <a:buAutoNum type="alphaUcPeriod"/>
            </a:pPr>
            <a:r>
              <a:rPr lang="en"/>
              <a:t>Creates encrypted copies of ISMP softwares, deletes original version, leaving the victims with the encrypted copies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Peacebuilding Toolkit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2) What are three government actions that might encourage progress in reconciliation and transitional justice in Nepal?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Help the CDIEU help reach out to families affected by wartime crimes, make sure that the TRB doesn’t hold too much power, determine jurisdiction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Determine jurisdiction, allocate resources, consider parallel mechanism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Better communication networks, governmental aid programs, allocate resources</a:t>
            </a:r>
          </a:p>
          <a:p>
            <a:pPr indent="-342900" lvl="0" marL="457200" rtl="0">
              <a:spcBef>
                <a:spcPts val="0"/>
              </a:spcBef>
              <a:buSzPts val="1800"/>
              <a:buAutoNum type="alphaUcPeriod"/>
            </a:pPr>
            <a:r>
              <a:rPr lang="en"/>
              <a:t>Make sure that the TRB doesn’t hold too much power, consider parallel mechanism, and better communication networks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America’s Diplomats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3) Which of the following of USGLC’s recommendations support the overarching goal of “Unlock[ing] the Power of Development Finance”?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Consolidate all of America’s development finance programs across departments and agencies into a new development finance bank or agency.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Increase diplomatic representation in emerging markets and growing cities that can assist and provide guidance to American companies interested in investment opportunities.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Launch a comprehensive evaluation of current public-private partnerships to measure outcomes, identify gaps, and apply lessons to future partnerships, including reforming procurement processes to be more nimble.</a:t>
            </a:r>
          </a:p>
          <a:p>
            <a:pPr indent="-342900" lvl="0" marL="457200" rtl="0">
              <a:spcBef>
                <a:spcPts val="0"/>
              </a:spcBef>
              <a:buSzPts val="1800"/>
              <a:buAutoNum type="alphaUcPeriod"/>
            </a:pPr>
            <a:r>
              <a:rPr lang="en"/>
              <a:t>None of the above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ASEAN at 50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4) China occupied a dominant position in a distinctive hierarchical order in what we now think of as East Asia for hundreds of years. The ____ that symbolised this order was not only an important symbolic manifestation of China’s ascendancy (Ring-mar 2012) but was also instrumental in maintaining stability in the region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a whole.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Great Leap Forward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One-child policy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History of dynasties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Tributary system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Combatting Climate Change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5) Approximately ____ billion tons of CO2 are annually discharged into the atmosphere.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40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5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10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100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Saudi Arabia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6) In the year ____, the United States and Saudi Arabia established full diplomatic relations.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1985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1962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1938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1940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224198" y="451508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SIGN UP FOR THE REMIND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224200" y="2155350"/>
            <a:ext cx="8520600" cy="832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Text @allenjwac to 81010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Dues!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$20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Due: </a:t>
            </a:r>
            <a:r>
              <a:rPr b="1" lang="en"/>
              <a:t>10/18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Must be paid at a </a:t>
            </a:r>
            <a:r>
              <a:rPr b="1" lang="en"/>
              <a:t>JWAC Meeting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Cash</a:t>
            </a:r>
            <a:r>
              <a:rPr lang="en"/>
              <a:t> or </a:t>
            </a:r>
            <a:r>
              <a:rPr b="1" lang="en"/>
              <a:t>Check</a:t>
            </a:r>
            <a:r>
              <a:rPr lang="en"/>
              <a:t> (If Check, make Checks payable to “AHS JWAC” and include Driver’s License number and phone number)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3627275" y="58325"/>
            <a:ext cx="4665330" cy="2892510"/>
          </a:xfrm>
          <a:prstGeom prst="irregularSeal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IF YOU DON’T PAY YOUR DUES YOU WILL NOT BE ABLE TO PARTICIPATE IN WORLDQUEST AND OTHER FUTURE EVENTS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Discussion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Weekly News Discussion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Split into 5 groups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http://myemail.constantcontact.com/Weekly-World-News-Update--November-8--2017.html?soid=1101437906933&amp;aid=nYlQcMgbTQA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President Trump’s Crucial Asia Trip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Saudi Arabia’s Anti-Corruption Purge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Another Day in Paradise? (Paradise Papers)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Intractable War: The Cyber Frontier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 End in Sight for Yemen?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UN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UN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No new info on YMCA MUN registration opening up </a:t>
            </a:r>
          </a:p>
          <a:p>
            <a:pPr indent="-35560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Still looking for co-sponsor</a:t>
            </a:r>
          </a:p>
          <a:p>
            <a:pPr indent="-355600" lvl="0" marL="457200">
              <a:lnSpc>
                <a:spcPct val="150000"/>
              </a:lnSpc>
              <a:spcBef>
                <a:spcPts val="0"/>
              </a:spcBef>
              <a:buSzPts val="2000"/>
              <a:buChar char="●"/>
            </a:pPr>
            <a:r>
              <a:rPr lang="en" sz="2000"/>
              <a:t>Next meeting: Speaker’s List Practice!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WorldQuest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