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Amatic SC"/>
      <p:regular r:id="rId38"/>
      <p:bold r:id="rId39"/>
    </p:embeddedFont>
    <p:embeddedFont>
      <p:font typeface="Source Code Pro"/>
      <p:regular r:id="rId40"/>
      <p:bold r:id="rId41"/>
    </p:embeddedFont>
    <p:embeddedFont>
      <p:font typeface="Source Sans Pr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regular.fntdata"/><Relationship Id="rId20" Type="http://schemas.openxmlformats.org/officeDocument/2006/relationships/slide" Target="slides/slide16.xml"/><Relationship Id="rId42" Type="http://schemas.openxmlformats.org/officeDocument/2006/relationships/font" Target="fonts/SourceSansPro-regular.fntdata"/><Relationship Id="rId41" Type="http://schemas.openxmlformats.org/officeDocument/2006/relationships/font" Target="fonts/SourceCodePro-bold.fntdata"/><Relationship Id="rId22" Type="http://schemas.openxmlformats.org/officeDocument/2006/relationships/slide" Target="slides/slide18.xml"/><Relationship Id="rId44" Type="http://schemas.openxmlformats.org/officeDocument/2006/relationships/font" Target="fonts/SourceSansPro-italic.fntdata"/><Relationship Id="rId21" Type="http://schemas.openxmlformats.org/officeDocument/2006/relationships/slide" Target="slides/slide17.xml"/><Relationship Id="rId43" Type="http://schemas.openxmlformats.org/officeDocument/2006/relationships/font" Target="fonts/SourceSansPro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7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6.xml"/><Relationship Id="rId32" Type="http://schemas.openxmlformats.org/officeDocument/2006/relationships/font" Target="fonts/Raleway-italic.fntdata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39" Type="http://schemas.openxmlformats.org/officeDocument/2006/relationships/font" Target="fonts/AmaticSC-bold.fntdata"/><Relationship Id="rId16" Type="http://schemas.openxmlformats.org/officeDocument/2006/relationships/slide" Target="slides/slide12.xml"/><Relationship Id="rId38" Type="http://schemas.openxmlformats.org/officeDocument/2006/relationships/font" Target="fonts/AmaticS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nn.com/2017/02/07/studentnews/ten-content-weds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dfwworld.org/file/education/AWQ2017StudyGuide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allenhsjwac@gmail.com" TargetMode="External"/><Relationship Id="rId4" Type="http://schemas.openxmlformats.org/officeDocument/2006/relationships/hyperlink" Target="http://allenhsjwac.weebl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llenhsjwac.weebly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Meeting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February 8,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2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President Trump nominated justice ..?.. of the U.S. Court of Appeals for the Tenth Circuit for the open seat on the Supreme Court.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Merrick Garland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Neil Gorsuch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Thomas Hardimann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William Pryor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3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French authorities opened a terror investigation after police shot a machete-wielding attacker outside of the ..?.. in Paris.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Louvre Museum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Eiffel Tower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Musee d’Orsay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Arc de Triomphe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4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Senate confirmed Rex Tillerson, former CEO of ..?.., as secretary of state.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ExxonMobil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Chevron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Halliburton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General Motors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5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Trump administration issued new sanctions on ..?.. after the country test-fired medium range missiles.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Russia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North Korea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Pakistan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312" y="2191543"/>
            <a:ext cx="3635374" cy="23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6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After five days of massive protests, the government of ..?.. withdrew a decree that would have shielded government officials from “minor” corruption offenses.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Hungary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Bulgaria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Romania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Greece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76" y="2628926"/>
            <a:ext cx="2917235" cy="19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7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classic British novel “..?..” became a surprise best-seller on Amazon.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Nineteen Eighty-Four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Animal Farm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Brave New World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Stranger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375" y="1919301"/>
            <a:ext cx="1855733" cy="26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8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secretary general of NATO asked Russia to help end a recent surge in violence in eastern ..?.. between government forces and rebels.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Kazakhstan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Yemen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Syria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Ukraine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317" y="2122504"/>
            <a:ext cx="3298825" cy="26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9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Atlanta quarterback ..?.. won the NFL MVP award, but failed to beat New England in Super Bowl 51.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Dak Prescott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Matt Ryan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Aaron Rodgers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Tom Brady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692" y="2254249"/>
            <a:ext cx="3764757" cy="21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10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Famous abolitionist leader ..?.., who died in 1895, was trending on Google after President Trump spoke of him at a Black History Month event and implied he was still alive.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Booker T. Washington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W.E. B. DuBois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Frederick Douglass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George Washington Carver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18073" l="0" r="0" t="0"/>
          <a:stretch/>
        </p:blipFill>
        <p:spPr>
          <a:xfrm>
            <a:off x="5796673" y="2602824"/>
            <a:ext cx="1521333" cy="196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90250" y="526350"/>
            <a:ext cx="2801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Answers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528675" y="526287"/>
            <a:ext cx="23853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D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B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A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A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B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255821" y="564504"/>
            <a:ext cx="23853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6) 	C	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7) 	A	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8) 	D	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9) 	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10)	 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25825"/>
            <a:ext cx="8520600" cy="117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CNN 10 </a:t>
            </a:r>
            <a:r>
              <a:rPr lang="en" sz="1400"/>
              <a:t>(r.i.p. Student News)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http://www.cnn.com/2017/02/07/studentnews/ten-content-weds/</a:t>
            </a:r>
            <a:r>
              <a:rPr lang="en" sz="3000"/>
              <a:t> </a:t>
            </a:r>
            <a:r>
              <a:rPr lang="en" sz="3000"/>
              <a:t> </a:t>
            </a:r>
            <a:r>
              <a:rPr lang="en" sz="3000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21700" y="243575"/>
            <a:ext cx="4045200" cy="167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WorldQuest?</a:t>
            </a: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FFFFFF"/>
                </a:solidFill>
              </a:rPr>
              <a:t>2 WEEKS LEFT!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Thursday, February 23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8am-1:30pm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UT Arlington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10 topics, 100 multiple-choice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Around 100 teams around the area compete in the event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15" y="1911375"/>
            <a:ext cx="4158776" cy="28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WorldQuest Topics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229875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Current Events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Great Decisions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Peace and Conflict in Today’s World (USIP)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Combating Infectious Disease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European Union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604150" y="1217350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Countering Violent Extremism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Turkey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Global Megacities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China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Women in Technology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2" type="body"/>
          </p:nvPr>
        </p:nvSpPr>
        <p:spPr>
          <a:xfrm>
            <a:off x="216725" y="876600"/>
            <a:ext cx="42861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b="1" lang="en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Today’s Topic: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b="1" i="1" lang="en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Final WorldQuest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b="1" i="1" lang="en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Mock Test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4931575" y="1332900"/>
            <a:ext cx="3913800" cy="134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Study Guide Link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 u="sng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http://www.dfwworld.org/file/education/AWQ2017StudyGuide.pdf</a:t>
            </a:r>
            <a:r>
              <a:rPr b="1" lang="en" sz="17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*Study your best 2 topics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90250" y="526350"/>
            <a:ext cx="6235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Next week’s topic: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WorldQuest cram session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598100" y="912750"/>
            <a:ext cx="8063400" cy="351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Meeting adjourned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4114800" rtl="0">
              <a:spcBef>
                <a:spcPts val="0"/>
              </a:spcBef>
              <a:buNone/>
            </a:pPr>
            <a:r>
              <a:rPr lang="en"/>
              <a:t>See you next week!</a:t>
            </a:r>
          </a:p>
          <a:p>
            <a:pPr indent="0" lvl="0" marL="3200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Keep studying :)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Meeting information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Time: 3:45-4:30pm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Dates: Every Wednesday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Room: F242 or the cafeteria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Communications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Twitter</a:t>
            </a:r>
            <a:r>
              <a:rPr lang="en"/>
              <a:t>: @allenhsjwac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Email</a:t>
            </a:r>
            <a:r>
              <a:rPr lang="en"/>
              <a:t>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allenhsjwac@gmail.com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Website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http://allenhsjwac.weebly.com/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Remind</a:t>
            </a:r>
            <a:r>
              <a:rPr lang="en" sz="3600"/>
              <a:t>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Text @allenjwac to 81010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*Sign up to receive updates about meeting dates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Remind - DFW JWAC Members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Text @jwacgen to 81010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10000"/>
            <a:ext cx="8520600" cy="92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JWAC Registration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</a:t>
            </a:r>
            <a:r>
              <a:rPr lang="en" sz="3000"/>
              <a:t>egister for JWAC by visiting the website (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www.allenhsjwac.weebly.com</a:t>
            </a:r>
            <a:r>
              <a:rPr lang="en" sz="3000"/>
              <a:t>) and clicking the </a:t>
            </a:r>
            <a:r>
              <a:rPr b="1" lang="en" sz="3000"/>
              <a:t>“Join Now”</a:t>
            </a:r>
            <a:r>
              <a:rPr lang="en" sz="3000"/>
              <a:t> button!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in February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Feb 8: Final WorldQuest mock test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Feb 8 (evening): Top 12 individuals announced through Remind + 1 alternate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Feb 15: WorldQuest cram session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Feb 22: WorldQuest cram session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Feb 23 (Thursday): WorldQuest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>
                <a:solidFill>
                  <a:srgbClr val="000000"/>
                </a:solidFill>
              </a:rPr>
              <a:t>Mar 1: Regular JWAC meeting</a:t>
            </a:r>
          </a:p>
          <a:p>
            <a:pPr indent="-355600" lvl="1" marL="914400" rtl="0">
              <a:spcBef>
                <a:spcPts val="0"/>
              </a:spcBef>
              <a:buClr>
                <a:srgbClr val="000000"/>
              </a:buClr>
              <a:buSzPct val="100000"/>
              <a:buChar char="◆"/>
            </a:pPr>
            <a:r>
              <a:rPr lang="en" sz="2000">
                <a:solidFill>
                  <a:srgbClr val="000000"/>
                </a:solidFill>
              </a:rPr>
              <a:t>Introducing Model UN</a:t>
            </a:r>
          </a:p>
          <a:p>
            <a:pPr indent="-355600" lvl="1" marL="914400">
              <a:spcBef>
                <a:spcPts val="0"/>
              </a:spcBef>
              <a:buClr>
                <a:srgbClr val="000000"/>
              </a:buClr>
              <a:buSzPct val="100000"/>
              <a:buChar char="◆"/>
            </a:pPr>
            <a:r>
              <a:rPr lang="en" sz="2000">
                <a:solidFill>
                  <a:srgbClr val="000000"/>
                </a:solidFill>
              </a:rPr>
              <a:t>Group Activities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90250" y="526350"/>
            <a:ext cx="577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Weekly News Quiz!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federal judge in ..?.. ordered a nationwide hold on President Trump’s travel ban on refugees and people from seven countries.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Colorado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California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York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Washington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