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embeddedFontLst>
    <p:embeddedFont>
      <p:font typeface="Proxima Nova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ProximaNova-regular.fntdata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roximaNova-italic.fntdata"/><Relationship Id="rId25" Type="http://schemas.openxmlformats.org/officeDocument/2006/relationships/font" Target="fonts/ProximaNova-bold.fntdata"/><Relationship Id="rId27" Type="http://schemas.openxmlformats.org/officeDocument/2006/relationships/font" Target="fonts/ProximaNov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nn.com/cnn10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llenhsjwac@gmail.com" TargetMode="External"/><Relationship Id="rId4" Type="http://schemas.openxmlformats.org/officeDocument/2006/relationships/hyperlink" Target="http://allenhsjwac.weebly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allenhsjwac.weebly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JWAC Meeting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April 5,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3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president of ..?.. declared a state of emergency after heavy rains caused an avalanche of water and mud that devastated the city of Mocoa, leaving at least 250 dead, and hundreds more missing and injured.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Ecuador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Chile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Colombia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Peru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4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President Trump named his son-in-law Jared Kushner to head the new White House Office of ..?...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American Innovation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Health Care Initiatives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Job Development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Business Growth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5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New Jersey Governor Chris Christie has been appointed to lead a new White House task force targeting ..?.. abuse.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domestic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alcohol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opioid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child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9D9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90250" y="526350"/>
            <a:ext cx="2801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976475" y="526287"/>
            <a:ext cx="2385300" cy="40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C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D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C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A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UN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265500" y="1205825"/>
            <a:ext cx="4045200" cy="60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is Model UN?</a:t>
            </a:r>
          </a:p>
        </p:txBody>
      </p:sp>
      <p:sp>
        <p:nvSpPr>
          <p:cNvPr id="142" name="Shape 142"/>
          <p:cNvSpPr txBox="1"/>
          <p:nvPr>
            <p:ph idx="2" type="body"/>
          </p:nvPr>
        </p:nvSpPr>
        <p:spPr>
          <a:xfrm>
            <a:off x="4939500" y="724200"/>
            <a:ext cx="39222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An authentic simulation of the UN General Assembly, UN Security Council, or other multilateral body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It teaches students </a:t>
            </a:r>
            <a:r>
              <a:rPr i="1" lang="en" sz="1400">
                <a:solidFill>
                  <a:srgbClr val="FFFFFF"/>
                </a:solidFill>
              </a:rPr>
              <a:t>diplomacy, negotiation, and decision making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At conferences, s</a:t>
            </a:r>
            <a:r>
              <a:rPr lang="en" sz="1400">
                <a:solidFill>
                  <a:srgbClr val="FFFFFF"/>
                </a:solidFill>
              </a:rPr>
              <a:t>tudents represent ambassadors - “delegates” - of member UN countries to debate current issues</a:t>
            </a:r>
          </a:p>
          <a:p>
            <a:pPr indent="-317500" lvl="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Delegates </a:t>
            </a:r>
            <a:r>
              <a:rPr i="1" lang="en" sz="1400">
                <a:solidFill>
                  <a:srgbClr val="FFFFFF"/>
                </a:solidFill>
              </a:rPr>
              <a:t>draft resolutions, plot strategy, negotiate with supporters/adversaries, resolve conflicts, and navigate the UN’s rules of procedure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6675" y="1958525"/>
            <a:ext cx="2352675" cy="199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90250" y="526350"/>
            <a:ext cx="75756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the world’s infested with zombies now..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Zombie Apocalypse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451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Split up into groups of 2-4; groups will be assigned a country</a:t>
            </a:r>
          </a:p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Read the background information on the simulation &amp; your country</a:t>
            </a:r>
          </a:p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Discuss the apocalypse and where your country stands on the issue</a:t>
            </a:r>
          </a:p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Build coalitions between countries</a:t>
            </a:r>
          </a:p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Draft a 3-minute (max) resolution to solve the apocalypse</a:t>
            </a:r>
          </a:p>
          <a:p>
            <a:pPr indent="-34925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1900"/>
              <a:t>Club votes for or against the resolutions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7764525" y="2364825"/>
            <a:ext cx="73362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341575"/>
            <a:ext cx="8520600" cy="4401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 u="sng">
                <a:solidFill>
                  <a:srgbClr val="000000"/>
                </a:solidFill>
              </a:rPr>
              <a:t>Next Week: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rPr b="0" lang="en" sz="3600">
                <a:solidFill>
                  <a:srgbClr val="000000"/>
                </a:solidFill>
              </a:rPr>
              <a:t>Finish Model UN Zombie Apocalypse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0" i="1" lang="en" sz="3600">
                <a:solidFill>
                  <a:srgbClr val="000000"/>
                </a:solidFill>
              </a:rPr>
              <a:t>or 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0" lang="en" sz="3600">
                <a:solidFill>
                  <a:srgbClr val="000000"/>
                </a:solidFill>
              </a:rPr>
              <a:t>Club activity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0" i="1" lang="en" sz="3600">
                <a:solidFill>
                  <a:srgbClr val="000000"/>
                </a:solidFill>
              </a:rPr>
              <a:t>and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0" lang="en" sz="3600">
                <a:solidFill>
                  <a:srgbClr val="000000"/>
                </a:solidFill>
              </a:rPr>
              <a:t>Officer campaign announcements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510450" y="2057400"/>
            <a:ext cx="8123100" cy="176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adjourned!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3657600">
              <a:spcBef>
                <a:spcPts val="0"/>
              </a:spcBef>
              <a:buNone/>
            </a:pPr>
            <a:r>
              <a:rPr lang="en"/>
              <a:t> See you next week :)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25825"/>
            <a:ext cx="8520600" cy="117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CNN 10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http://www.cnn.com/cnn10</a:t>
            </a:r>
            <a:r>
              <a:rPr lang="en" sz="3000"/>
              <a:t> </a:t>
            </a:r>
            <a:r>
              <a:rPr lang="en" sz="300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Meeting information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Time: 3:45-4:30pm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Dates: Wednesdays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Room: F242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Communications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Twitter</a:t>
            </a:r>
            <a:r>
              <a:rPr lang="en"/>
              <a:t>: @allenhsjwac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Email</a:t>
            </a:r>
            <a:r>
              <a:rPr lang="en"/>
              <a:t>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allenhsjwac@gmail.com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Website</a:t>
            </a:r>
            <a:r>
              <a:rPr lang="en"/>
              <a:t>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http://allenhsjwac.weebly.com/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</a:t>
            </a:r>
            <a:r>
              <a:rPr lang="en" sz="3600"/>
              <a:t>: </a:t>
            </a:r>
            <a:r>
              <a:rPr lang="en" sz="3600">
                <a:solidFill>
                  <a:srgbClr val="FF0000"/>
                </a:solidFill>
              </a:rPr>
              <a:t>Text @allenjwac to 81010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*Sign up to receive updates about meeting dates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 - DFW JWAC Members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Text @jwacgen to 81010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10000"/>
            <a:ext cx="8520600" cy="92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JWAC Registration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</a:t>
            </a:r>
            <a:r>
              <a:rPr lang="en" sz="3000"/>
              <a:t>egister for JWAC by visiting the website (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www.allenhsjwac.weebly.com</a:t>
            </a:r>
            <a:r>
              <a:rPr lang="en" sz="3000"/>
              <a:t>) and clicking the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3000"/>
              <a:t>“Join Now”</a:t>
            </a:r>
            <a:r>
              <a:rPr lang="en" sz="3000"/>
              <a:t> button!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90250" y="526350"/>
            <a:ext cx="65934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Weekly News Quiz!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74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Surrounded by ..?.., the President Trump signed an executive order to undo a number of climate rules established under President Obama.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governors of coal-mining states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oil company executives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coal miners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environmental scientists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2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Prime Minister Theresa May officially began the process called Brexit with a letter that triggers the ..?.. of negotiations that will set the terms of the U.K.’s departure from the European Union.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six months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one year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18 months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218181"/>
              <a:buFont typeface="Arial"/>
              <a:buAutoNum type="alphaUcParenR"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two years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