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erriweather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.fntdata"/><Relationship Id="rId10" Type="http://schemas.openxmlformats.org/officeDocument/2006/relationships/slide" Target="slides/slide5.xml"/><Relationship Id="rId21" Type="http://schemas.openxmlformats.org/officeDocument/2006/relationships/font" Target="fonts/Merriweather-regular.fntdata"/><Relationship Id="rId13" Type="http://schemas.openxmlformats.org/officeDocument/2006/relationships/font" Target="fonts/Roboto-regular.fntdata"/><Relationship Id="rId24" Type="http://schemas.openxmlformats.org/officeDocument/2006/relationships/font" Target="fonts/Merriweather-boldItalic.fntdata"/><Relationship Id="rId12" Type="http://schemas.openxmlformats.org/officeDocument/2006/relationships/slide" Target="slides/slide7.xml"/><Relationship Id="rId23" Type="http://schemas.openxmlformats.org/officeDocument/2006/relationships/font" Target="fonts/Merriweather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22c8b0503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22c8b0503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22c8b0503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22c8b0503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ca071a3e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ca071a3e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22c8b0503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22c8b0503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cdb6db827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cdb6db827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4e5f604f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4e5f604f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allenhsjwac.weebly.com/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Montserrat"/>
                <a:ea typeface="Montserrat"/>
                <a:cs typeface="Montserrat"/>
                <a:sym typeface="Montserrat"/>
              </a:rPr>
              <a:t>Welcome to JWAC!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934285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Wednesday, 3/6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ntserrat"/>
                <a:ea typeface="Montserrat"/>
                <a:cs typeface="Montserrat"/>
                <a:sym typeface="Montserrat"/>
              </a:rPr>
              <a:t>Agenda 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760800" y="342475"/>
            <a:ext cx="41664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Announcements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MUN INFO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Elections Info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25" y="500925"/>
            <a:ext cx="3706500" cy="25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644675" y="163275"/>
            <a:ext cx="4166400" cy="44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REMIND: @allenjwac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INSTAGRAM: @allenhsjwac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TWITTER: @allenhsjwac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WEEBLY: </a:t>
            </a:r>
            <a:r>
              <a:rPr b="1" lang="en" sz="18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http://allenhsjwac.weebly.com/</a:t>
            </a:r>
            <a:endParaRPr b="1"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SLACK WEB: ahsjwac.slack.com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-to join: bit.ly/2pwQpnm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-scan to join: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7450" y="3483700"/>
            <a:ext cx="1526175" cy="152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4628750" y="1267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MUN State Conference 4/12-4/14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$260 DUE today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Elections On 4/17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Montserrat"/>
                <a:ea typeface="Montserrat"/>
                <a:cs typeface="Montserrat"/>
                <a:sym typeface="Montserrat"/>
              </a:rPr>
              <a:t>MODEL UN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311700" y="1521725"/>
            <a:ext cx="85962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Elections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349550" y="1483125"/>
            <a:ext cx="8520600" cy="3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Sign-ups for positions will be open soon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 Google Slides or PowerPoint of any sort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 minute speech allowed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 board positions are open to run against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May run as Co-presidents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If after elections there are only rising seniors, there will be the possibility of an additional board position limited to only rising juniors or sophomores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If you do not succeed in running for your initial position, you may run for another position, but only limited to a 20 second reiteration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meeting will take extra long (likely till 5PM)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additional updates, follow the remind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539725"/>
            <a:ext cx="8520600" cy="41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Montserrat"/>
                <a:ea typeface="Montserrat"/>
                <a:cs typeface="Montserrat"/>
                <a:sym typeface="Montserrat"/>
              </a:rPr>
              <a:t>MEETING ADJOURNED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