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Roboto"/>
      <p:regular r:id="rId38"/>
      <p:bold r:id="rId39"/>
      <p:italic r:id="rId40"/>
      <p:boldItalic r:id="rId41"/>
    </p:embeddedFont>
    <p:embeddedFont>
      <p:font typeface="Helvetica Neue"/>
      <p:regular r:id="rId42"/>
      <p:bold r:id="rId43"/>
      <p:italic r:id="rId44"/>
      <p:boldItalic r:id="rId45"/>
    </p:embeddedFont>
    <p:embeddedFont>
      <p:font typeface="Source Sans Pr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HelveticaNeue-regular.fntdata"/><Relationship Id="rId41" Type="http://schemas.openxmlformats.org/officeDocument/2006/relationships/font" Target="fonts/Roboto-boldItalic.fntdata"/><Relationship Id="rId44" Type="http://schemas.openxmlformats.org/officeDocument/2006/relationships/font" Target="fonts/HelveticaNeue-italic.fntdata"/><Relationship Id="rId43" Type="http://schemas.openxmlformats.org/officeDocument/2006/relationships/font" Target="fonts/HelveticaNeue-bold.fntdata"/><Relationship Id="rId46" Type="http://schemas.openxmlformats.org/officeDocument/2006/relationships/font" Target="fonts/SourceSansPro-regular.fntdata"/><Relationship Id="rId45"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SourceSansPro-italic.fntdata"/><Relationship Id="rId47" Type="http://schemas.openxmlformats.org/officeDocument/2006/relationships/font" Target="fonts/SourceSansPro-bold.fntdata"/><Relationship Id="rId49" Type="http://schemas.openxmlformats.org/officeDocument/2006/relationships/font" Target="fonts/SourceSansPr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485875" y="264475"/>
            <a:ext cx="8183700" cy="1473600"/>
          </a:xfrm>
          <a:prstGeom prst="rect">
            <a:avLst/>
          </a:prstGeom>
        </p:spPr>
        <p:txBody>
          <a:bodyPr anchorCtr="0" anchor="b"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2" name="Shape 12"/>
          <p:cNvSpPr txBox="1"/>
          <p:nvPr>
            <p:ph idx="1" type="subTitle"/>
          </p:nvPr>
        </p:nvSpPr>
        <p:spPr>
          <a:xfrm>
            <a:off x="485875" y="1738075"/>
            <a:ext cx="8183700" cy="861000"/>
          </a:xfrm>
          <a:prstGeom prst="rect">
            <a:avLst/>
          </a:prstGeom>
        </p:spPr>
        <p:txBody>
          <a:bodyPr anchorCtr="0" anchor="t" bIns="91425" lIns="91425" rIns="91425" tIns="91425"/>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7"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311700" y="743000"/>
            <a:ext cx="8520600" cy="2006400"/>
          </a:xfrm>
          <a:prstGeom prst="rect">
            <a:avLst/>
          </a:prstGeom>
        </p:spPr>
        <p:txBody>
          <a:bodyPr anchorCtr="0" anchor="b" bIns="91425" lIns="91425" rIns="91425" tIns="91425"/>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p:txBody>
      </p:sp>
      <p:sp>
        <p:nvSpPr>
          <p:cNvPr id="50" name="Shape 50"/>
          <p:cNvSpPr txBox="1"/>
          <p:nvPr>
            <p:ph idx="1" type="body"/>
          </p:nvPr>
        </p:nvSpPr>
        <p:spPr>
          <a:xfrm>
            <a:off x="311700" y="2845181"/>
            <a:ext cx="8520600" cy="13008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58" name="Shape 58"/>
        <p:cNvGrpSpPr/>
        <p:nvPr/>
      </p:nvGrpSpPr>
      <p:grpSpPr>
        <a:xfrm>
          <a:off x="0" y="0"/>
          <a:ext cx="0" cy="0"/>
          <a:chOff x="0" y="0"/>
          <a:chExt cx="0" cy="0"/>
        </a:xfrm>
      </p:grpSpPr>
      <p:grpSp>
        <p:nvGrpSpPr>
          <p:cNvPr id="59" name="Shape 59"/>
          <p:cNvGrpSpPr/>
          <p:nvPr/>
        </p:nvGrpSpPr>
        <p:grpSpPr>
          <a:xfrm>
            <a:off x="6098378" y="4"/>
            <a:ext cx="3045625" cy="2030570"/>
            <a:chOff x="6098378" y="4"/>
            <a:chExt cx="3045625" cy="2030570"/>
          </a:xfrm>
        </p:grpSpPr>
        <p:sp>
          <p:nvSpPr>
            <p:cNvPr id="60" name="Shape 6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61" name="Shape 6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62" name="Shape 6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65" name="Shape 65"/>
          <p:cNvSpPr txBox="1"/>
          <p:nvPr>
            <p:ph type="ctrTitle"/>
          </p:nvPr>
        </p:nvSpPr>
        <p:spPr>
          <a:xfrm>
            <a:off x="598100" y="1775222"/>
            <a:ext cx="8222100" cy="838800"/>
          </a:xfrm>
          <a:prstGeom prst="rect">
            <a:avLst/>
          </a:prstGeom>
        </p:spPr>
        <p:txBody>
          <a:bodyPr anchorCtr="0" anchor="b" bIns="91425" lIns="91425" rIns="91425" tIns="91425"/>
          <a:lstStyle>
            <a:lvl1pPr lvl="0" rtl="0">
              <a:spcBef>
                <a:spcPts val="0"/>
              </a:spcBef>
              <a:buClr>
                <a:schemeClr val="lt1"/>
              </a:buClr>
              <a:buSzPct val="100000"/>
              <a:defRPr sz="4200">
                <a:solidFill>
                  <a:schemeClr val="lt1"/>
                </a:solidFill>
              </a:defRPr>
            </a:lvl1pPr>
            <a:lvl2pPr lvl="1" rtl="0">
              <a:spcBef>
                <a:spcPts val="0"/>
              </a:spcBef>
              <a:buClr>
                <a:schemeClr val="lt1"/>
              </a:buClr>
              <a:buSzPct val="100000"/>
              <a:defRPr sz="4200">
                <a:solidFill>
                  <a:schemeClr val="lt1"/>
                </a:solidFill>
              </a:defRPr>
            </a:lvl2pPr>
            <a:lvl3pPr lvl="2" rtl="0">
              <a:spcBef>
                <a:spcPts val="0"/>
              </a:spcBef>
              <a:buClr>
                <a:schemeClr val="lt1"/>
              </a:buClr>
              <a:buSzPct val="100000"/>
              <a:defRPr sz="4200">
                <a:solidFill>
                  <a:schemeClr val="lt1"/>
                </a:solidFill>
              </a:defRPr>
            </a:lvl3pPr>
            <a:lvl4pPr lvl="3" rtl="0">
              <a:spcBef>
                <a:spcPts val="0"/>
              </a:spcBef>
              <a:buClr>
                <a:schemeClr val="lt1"/>
              </a:buClr>
              <a:buSzPct val="100000"/>
              <a:defRPr sz="4200">
                <a:solidFill>
                  <a:schemeClr val="lt1"/>
                </a:solidFill>
              </a:defRPr>
            </a:lvl4pPr>
            <a:lvl5pPr lvl="4" rtl="0">
              <a:spcBef>
                <a:spcPts val="0"/>
              </a:spcBef>
              <a:buClr>
                <a:schemeClr val="lt1"/>
              </a:buClr>
              <a:buSzPct val="100000"/>
              <a:defRPr sz="4200">
                <a:solidFill>
                  <a:schemeClr val="lt1"/>
                </a:solidFill>
              </a:defRPr>
            </a:lvl5pPr>
            <a:lvl6pPr lvl="5" rtl="0">
              <a:spcBef>
                <a:spcPts val="0"/>
              </a:spcBef>
              <a:buClr>
                <a:schemeClr val="lt1"/>
              </a:buClr>
              <a:buSzPct val="100000"/>
              <a:defRPr sz="4200">
                <a:solidFill>
                  <a:schemeClr val="lt1"/>
                </a:solidFill>
              </a:defRPr>
            </a:lvl6pPr>
            <a:lvl7pPr lvl="6" rtl="0">
              <a:spcBef>
                <a:spcPts val="0"/>
              </a:spcBef>
              <a:buClr>
                <a:schemeClr val="lt1"/>
              </a:buClr>
              <a:buSzPct val="100000"/>
              <a:defRPr sz="4200">
                <a:solidFill>
                  <a:schemeClr val="lt1"/>
                </a:solidFill>
              </a:defRPr>
            </a:lvl7pPr>
            <a:lvl8pPr lvl="7" rtl="0">
              <a:spcBef>
                <a:spcPts val="0"/>
              </a:spcBef>
              <a:buClr>
                <a:schemeClr val="lt1"/>
              </a:buClr>
              <a:buSzPct val="100000"/>
              <a:defRPr sz="4200">
                <a:solidFill>
                  <a:schemeClr val="lt1"/>
                </a:solidFill>
              </a:defRPr>
            </a:lvl8pPr>
            <a:lvl9pPr lvl="8" rtl="0">
              <a:spcBef>
                <a:spcPts val="0"/>
              </a:spcBef>
              <a:buClr>
                <a:schemeClr val="lt1"/>
              </a:buClr>
              <a:buSzPct val="100000"/>
              <a:defRPr sz="4200">
                <a:solidFill>
                  <a:schemeClr val="lt1"/>
                </a:solidFill>
              </a:defRPr>
            </a:lvl9pPr>
          </a:lstStyle>
          <a:p/>
        </p:txBody>
      </p:sp>
      <p:sp>
        <p:nvSpPr>
          <p:cNvPr id="66" name="Shape 66"/>
          <p:cNvSpPr txBox="1"/>
          <p:nvPr>
            <p:ph idx="1" type="subTitle"/>
          </p:nvPr>
        </p:nvSpPr>
        <p:spPr>
          <a:xfrm>
            <a:off x="598088" y="2715912"/>
            <a:ext cx="8222100" cy="432900"/>
          </a:xfrm>
          <a:prstGeom prst="rect">
            <a:avLst/>
          </a:prstGeom>
        </p:spPr>
        <p:txBody>
          <a:bodyPr anchorCtr="0" anchor="t" bIns="91425" lIns="91425" rIns="91425" tIns="91425"/>
          <a:lstStyle>
            <a:lvl1pPr lvl="0" rtl="0">
              <a:lnSpc>
                <a:spcPct val="100000"/>
              </a:lnSpc>
              <a:spcBef>
                <a:spcPts val="0"/>
              </a:spcBef>
              <a:spcAft>
                <a:spcPts val="0"/>
              </a:spcAft>
              <a:buClr>
                <a:schemeClr val="lt1"/>
              </a:buClr>
              <a:buSzPct val="100000"/>
              <a:buNone/>
              <a:defRPr sz="2100">
                <a:solidFill>
                  <a:schemeClr val="lt1"/>
                </a:solidFill>
              </a:defRPr>
            </a:lvl1pPr>
            <a:lvl2pPr lvl="1" rtl="0">
              <a:lnSpc>
                <a:spcPct val="100000"/>
              </a:lnSpc>
              <a:spcBef>
                <a:spcPts val="0"/>
              </a:spcBef>
              <a:spcAft>
                <a:spcPts val="0"/>
              </a:spcAft>
              <a:buClr>
                <a:schemeClr val="lt1"/>
              </a:buClr>
              <a:buSzPct val="100000"/>
              <a:buNone/>
              <a:defRPr sz="2100">
                <a:solidFill>
                  <a:schemeClr val="lt1"/>
                </a:solidFill>
              </a:defRPr>
            </a:lvl2pPr>
            <a:lvl3pPr lvl="2" rtl="0">
              <a:lnSpc>
                <a:spcPct val="100000"/>
              </a:lnSpc>
              <a:spcBef>
                <a:spcPts val="0"/>
              </a:spcBef>
              <a:spcAft>
                <a:spcPts val="0"/>
              </a:spcAft>
              <a:buClr>
                <a:schemeClr val="lt1"/>
              </a:buClr>
              <a:buSzPct val="100000"/>
              <a:buNone/>
              <a:defRPr sz="2100">
                <a:solidFill>
                  <a:schemeClr val="lt1"/>
                </a:solidFill>
              </a:defRPr>
            </a:lvl3pPr>
            <a:lvl4pPr lvl="3" rtl="0">
              <a:lnSpc>
                <a:spcPct val="100000"/>
              </a:lnSpc>
              <a:spcBef>
                <a:spcPts val="0"/>
              </a:spcBef>
              <a:spcAft>
                <a:spcPts val="0"/>
              </a:spcAft>
              <a:buClr>
                <a:schemeClr val="lt1"/>
              </a:buClr>
              <a:buSzPct val="100000"/>
              <a:buNone/>
              <a:defRPr sz="2100">
                <a:solidFill>
                  <a:schemeClr val="lt1"/>
                </a:solidFill>
              </a:defRPr>
            </a:lvl4pPr>
            <a:lvl5pPr lvl="4" rtl="0">
              <a:lnSpc>
                <a:spcPct val="100000"/>
              </a:lnSpc>
              <a:spcBef>
                <a:spcPts val="0"/>
              </a:spcBef>
              <a:spcAft>
                <a:spcPts val="0"/>
              </a:spcAft>
              <a:buClr>
                <a:schemeClr val="lt1"/>
              </a:buClr>
              <a:buSzPct val="100000"/>
              <a:buNone/>
              <a:defRPr sz="2100">
                <a:solidFill>
                  <a:schemeClr val="lt1"/>
                </a:solidFill>
              </a:defRPr>
            </a:lvl5pPr>
            <a:lvl6pPr lvl="5" rtl="0">
              <a:lnSpc>
                <a:spcPct val="100000"/>
              </a:lnSpc>
              <a:spcBef>
                <a:spcPts val="0"/>
              </a:spcBef>
              <a:spcAft>
                <a:spcPts val="0"/>
              </a:spcAft>
              <a:buClr>
                <a:schemeClr val="lt1"/>
              </a:buClr>
              <a:buSzPct val="100000"/>
              <a:buNone/>
              <a:defRPr sz="2100">
                <a:solidFill>
                  <a:schemeClr val="lt1"/>
                </a:solidFill>
              </a:defRPr>
            </a:lvl6pPr>
            <a:lvl7pPr lvl="6" rtl="0">
              <a:lnSpc>
                <a:spcPct val="100000"/>
              </a:lnSpc>
              <a:spcBef>
                <a:spcPts val="0"/>
              </a:spcBef>
              <a:spcAft>
                <a:spcPts val="0"/>
              </a:spcAft>
              <a:buClr>
                <a:schemeClr val="lt1"/>
              </a:buClr>
              <a:buSzPct val="100000"/>
              <a:buNone/>
              <a:defRPr sz="2100">
                <a:solidFill>
                  <a:schemeClr val="lt1"/>
                </a:solidFill>
              </a:defRPr>
            </a:lvl7pPr>
            <a:lvl8pPr lvl="7" rtl="0">
              <a:lnSpc>
                <a:spcPct val="100000"/>
              </a:lnSpc>
              <a:spcBef>
                <a:spcPts val="0"/>
              </a:spcBef>
              <a:spcAft>
                <a:spcPts val="0"/>
              </a:spcAft>
              <a:buClr>
                <a:schemeClr val="lt1"/>
              </a:buClr>
              <a:buSzPct val="100000"/>
              <a:buNone/>
              <a:defRPr sz="2100">
                <a:solidFill>
                  <a:schemeClr val="lt1"/>
                </a:solidFill>
              </a:defRPr>
            </a:lvl8pPr>
            <a:lvl9pPr lvl="8" rtl="0">
              <a:lnSpc>
                <a:spcPct val="100000"/>
              </a:lnSpc>
              <a:spcBef>
                <a:spcPts val="0"/>
              </a:spcBef>
              <a:spcAft>
                <a:spcPts val="0"/>
              </a:spcAft>
              <a:buClr>
                <a:schemeClr val="lt1"/>
              </a:buClr>
              <a:buSzPct val="100000"/>
              <a:buNone/>
              <a:defRPr sz="2100">
                <a:solidFill>
                  <a:schemeClr val="lt1"/>
                </a:solidFill>
              </a:defRPr>
            </a:lvl9pPr>
          </a:lstStyle>
          <a:p/>
        </p:txBody>
      </p:sp>
      <p:sp>
        <p:nvSpPr>
          <p:cNvPr id="67" name="Shape 6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68"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5" name="Shape 75"/>
          <p:cNvSpPr txBox="1"/>
          <p:nvPr>
            <p:ph type="title"/>
          </p:nvPr>
        </p:nvSpPr>
        <p:spPr>
          <a:xfrm>
            <a:off x="598100" y="2152347"/>
            <a:ext cx="8222100" cy="838800"/>
          </a:xfrm>
          <a:prstGeom prst="rect">
            <a:avLst/>
          </a:prstGeom>
        </p:spPr>
        <p:txBody>
          <a:bodyPr anchorCtr="0" anchor="ctr" bIns="91425" lIns="91425" rIns="91425" tIns="91425"/>
          <a:lstStyle>
            <a:lvl1pPr lvl="0" rtl="0">
              <a:spcBef>
                <a:spcPts val="0"/>
              </a:spcBef>
              <a:buClr>
                <a:schemeClr val="lt1"/>
              </a:buClr>
              <a:buSzPct val="100000"/>
              <a:defRPr sz="4200">
                <a:solidFill>
                  <a:schemeClr val="lt1"/>
                </a:solidFill>
              </a:defRPr>
            </a:lvl1pPr>
            <a:lvl2pPr lvl="1" rtl="0">
              <a:spcBef>
                <a:spcPts val="0"/>
              </a:spcBef>
              <a:buClr>
                <a:schemeClr val="lt1"/>
              </a:buClr>
              <a:buSzPct val="100000"/>
              <a:defRPr sz="4200">
                <a:solidFill>
                  <a:schemeClr val="lt1"/>
                </a:solidFill>
              </a:defRPr>
            </a:lvl2pPr>
            <a:lvl3pPr lvl="2" rtl="0">
              <a:spcBef>
                <a:spcPts val="0"/>
              </a:spcBef>
              <a:buClr>
                <a:schemeClr val="lt1"/>
              </a:buClr>
              <a:buSzPct val="100000"/>
              <a:defRPr sz="4200">
                <a:solidFill>
                  <a:schemeClr val="lt1"/>
                </a:solidFill>
              </a:defRPr>
            </a:lvl3pPr>
            <a:lvl4pPr lvl="3" rtl="0">
              <a:spcBef>
                <a:spcPts val="0"/>
              </a:spcBef>
              <a:buClr>
                <a:schemeClr val="lt1"/>
              </a:buClr>
              <a:buSzPct val="100000"/>
              <a:defRPr sz="4200">
                <a:solidFill>
                  <a:schemeClr val="lt1"/>
                </a:solidFill>
              </a:defRPr>
            </a:lvl4pPr>
            <a:lvl5pPr lvl="4" rtl="0">
              <a:spcBef>
                <a:spcPts val="0"/>
              </a:spcBef>
              <a:buClr>
                <a:schemeClr val="lt1"/>
              </a:buClr>
              <a:buSzPct val="100000"/>
              <a:defRPr sz="4200">
                <a:solidFill>
                  <a:schemeClr val="lt1"/>
                </a:solidFill>
              </a:defRPr>
            </a:lvl5pPr>
            <a:lvl6pPr lvl="5" rtl="0">
              <a:spcBef>
                <a:spcPts val="0"/>
              </a:spcBef>
              <a:buClr>
                <a:schemeClr val="lt1"/>
              </a:buClr>
              <a:buSzPct val="100000"/>
              <a:defRPr sz="4200">
                <a:solidFill>
                  <a:schemeClr val="lt1"/>
                </a:solidFill>
              </a:defRPr>
            </a:lvl6pPr>
            <a:lvl7pPr lvl="6" rtl="0">
              <a:spcBef>
                <a:spcPts val="0"/>
              </a:spcBef>
              <a:buClr>
                <a:schemeClr val="lt1"/>
              </a:buClr>
              <a:buSzPct val="100000"/>
              <a:defRPr sz="4200">
                <a:solidFill>
                  <a:schemeClr val="lt1"/>
                </a:solidFill>
              </a:defRPr>
            </a:lvl7pPr>
            <a:lvl8pPr lvl="7" rtl="0">
              <a:spcBef>
                <a:spcPts val="0"/>
              </a:spcBef>
              <a:buClr>
                <a:schemeClr val="lt1"/>
              </a:buClr>
              <a:buSzPct val="100000"/>
              <a:defRPr sz="4200">
                <a:solidFill>
                  <a:schemeClr val="lt1"/>
                </a:solidFill>
              </a:defRPr>
            </a:lvl8pPr>
            <a:lvl9pPr lvl="8" rtl="0">
              <a:spcBef>
                <a:spcPts val="0"/>
              </a:spcBef>
              <a:buClr>
                <a:schemeClr val="lt1"/>
              </a:buClr>
              <a:buSzPct val="100000"/>
              <a:defRPr sz="4200">
                <a:solidFill>
                  <a:schemeClr val="lt1"/>
                </a:solidFill>
              </a:defRPr>
            </a:lvl9pPr>
          </a:lstStyle>
          <a:p/>
        </p:txBody>
      </p:sp>
      <p:sp>
        <p:nvSpPr>
          <p:cNvPr id="76" name="Shape 76"/>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77" name="Shape 77"/>
        <p:cNvGrpSpPr/>
        <p:nvPr/>
      </p:nvGrpSpPr>
      <p:grpSpPr>
        <a:xfrm>
          <a:off x="0" y="0"/>
          <a:ext cx="0" cy="0"/>
          <a:chOff x="0" y="0"/>
          <a:chExt cx="0" cy="0"/>
        </a:xfrm>
      </p:grpSpPr>
      <p:grpSp>
        <p:nvGrpSpPr>
          <p:cNvPr id="78" name="Shape 78"/>
          <p:cNvGrpSpPr/>
          <p:nvPr/>
        </p:nvGrpSpPr>
        <p:grpSpPr>
          <a:xfrm>
            <a:off x="0" y="3903669"/>
            <a:ext cx="9144000" cy="1239925"/>
            <a:chOff x="0" y="3903669"/>
            <a:chExt cx="9144000" cy="1239925"/>
          </a:xfrm>
        </p:grpSpPr>
        <p:sp>
          <p:nvSpPr>
            <p:cNvPr id="79" name="Shape 79"/>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84" name="Shape 84"/>
          <p:cNvSpPr txBox="1"/>
          <p:nvPr>
            <p:ph type="title"/>
          </p:nvPr>
        </p:nvSpPr>
        <p:spPr>
          <a:xfrm>
            <a:off x="311700" y="410000"/>
            <a:ext cx="8520600" cy="607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5" name="Shape 85"/>
          <p:cNvSpPr txBox="1"/>
          <p:nvPr>
            <p:ph idx="1" type="body"/>
          </p:nvPr>
        </p:nvSpPr>
        <p:spPr>
          <a:xfrm>
            <a:off x="311700" y="1229875"/>
            <a:ext cx="8520600" cy="33390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6" name="Shape 86"/>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87" name="Shape 87"/>
        <p:cNvGrpSpPr/>
        <p:nvPr/>
      </p:nvGrpSpPr>
      <p:grpSpPr>
        <a:xfrm>
          <a:off x="0" y="0"/>
          <a:ext cx="0" cy="0"/>
          <a:chOff x="0" y="0"/>
          <a:chExt cx="0" cy="0"/>
        </a:xfrm>
      </p:grpSpPr>
      <p:sp>
        <p:nvSpPr>
          <p:cNvPr id="88" name="Shape 88"/>
          <p:cNvSpPr txBox="1"/>
          <p:nvPr>
            <p:ph type="title"/>
          </p:nvPr>
        </p:nvSpPr>
        <p:spPr>
          <a:xfrm>
            <a:off x="311700" y="410000"/>
            <a:ext cx="8520600" cy="607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9" name="Shape 89"/>
          <p:cNvSpPr txBox="1"/>
          <p:nvPr>
            <p:ph idx="1" type="body"/>
          </p:nvPr>
        </p:nvSpPr>
        <p:spPr>
          <a:xfrm>
            <a:off x="311700" y="1229975"/>
            <a:ext cx="3999900" cy="33390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0" name="Shape 90"/>
          <p:cNvSpPr txBox="1"/>
          <p:nvPr>
            <p:ph idx="2" type="body"/>
          </p:nvPr>
        </p:nvSpPr>
        <p:spPr>
          <a:xfrm>
            <a:off x="4832400" y="1229975"/>
            <a:ext cx="3999900" cy="33390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1" name="Shape 91"/>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2" name="Shape 92"/>
        <p:cNvGrpSpPr/>
        <p:nvPr/>
      </p:nvGrpSpPr>
      <p:grpSpPr>
        <a:xfrm>
          <a:off x="0" y="0"/>
          <a:ext cx="0" cy="0"/>
          <a:chOff x="0" y="0"/>
          <a:chExt cx="0" cy="0"/>
        </a:xfrm>
      </p:grpSpPr>
      <p:sp>
        <p:nvSpPr>
          <p:cNvPr id="93" name="Shape 93"/>
          <p:cNvSpPr txBox="1"/>
          <p:nvPr>
            <p:ph type="title"/>
          </p:nvPr>
        </p:nvSpPr>
        <p:spPr>
          <a:xfrm>
            <a:off x="311700" y="410000"/>
            <a:ext cx="8520600" cy="607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4" name="Shape 94"/>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95" name="Shape 95"/>
        <p:cNvGrpSpPr/>
        <p:nvPr/>
      </p:nvGrpSpPr>
      <p:grpSpPr>
        <a:xfrm>
          <a:off x="0" y="0"/>
          <a:ext cx="0" cy="0"/>
          <a:chOff x="0" y="0"/>
          <a:chExt cx="0" cy="0"/>
        </a:xfrm>
      </p:grpSpPr>
      <p:sp>
        <p:nvSpPr>
          <p:cNvPr id="96" name="Shape 96"/>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97" name="Shape 97"/>
          <p:cNvSpPr txBox="1"/>
          <p:nvPr>
            <p:ph idx="1" type="body"/>
          </p:nvPr>
        </p:nvSpPr>
        <p:spPr>
          <a:xfrm>
            <a:off x="311700" y="1465804"/>
            <a:ext cx="2808000" cy="31032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8" name="Shape 9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99" name="Shape 99"/>
        <p:cNvGrpSpPr/>
        <p:nvPr/>
      </p:nvGrpSpPr>
      <p:grpSpPr>
        <a:xfrm>
          <a:off x="0" y="0"/>
          <a:ext cx="0" cy="0"/>
          <a:chOff x="0" y="0"/>
          <a:chExt cx="0" cy="0"/>
        </a:xfrm>
      </p:grpSpPr>
      <p:grpSp>
        <p:nvGrpSpPr>
          <p:cNvPr id="100" name="Shape 100"/>
          <p:cNvGrpSpPr/>
          <p:nvPr/>
        </p:nvGrpSpPr>
        <p:grpSpPr>
          <a:xfrm>
            <a:off x="6098378" y="4"/>
            <a:ext cx="3045625" cy="2030570"/>
            <a:chOff x="6098378" y="4"/>
            <a:chExt cx="3045625" cy="2030570"/>
          </a:xfrm>
        </p:grpSpPr>
        <p:sp>
          <p:nvSpPr>
            <p:cNvPr id="101" name="Shape 101"/>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02" name="Shape 102"/>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03" name="Shape 103"/>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04" name="Shape 104"/>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106" name="Shape 106"/>
          <p:cNvSpPr txBox="1"/>
          <p:nvPr>
            <p:ph type="title"/>
          </p:nvPr>
        </p:nvSpPr>
        <p:spPr>
          <a:xfrm>
            <a:off x="490250" y="526350"/>
            <a:ext cx="5618700" cy="4090800"/>
          </a:xfrm>
          <a:prstGeom prst="rect">
            <a:avLst/>
          </a:prstGeom>
        </p:spPr>
        <p:txBody>
          <a:bodyPr anchorCtr="0" anchor="ctr" bIns="91425" lIns="91425" rIns="91425"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107" name="Shape 10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108" name="Shape 108"/>
        <p:cNvGrpSpPr/>
        <p:nvPr/>
      </p:nvGrpSpPr>
      <p:grpSpPr>
        <a:xfrm>
          <a:off x="0" y="0"/>
          <a:ext cx="0" cy="0"/>
          <a:chOff x="0" y="0"/>
          <a:chExt cx="0" cy="0"/>
        </a:xfrm>
      </p:grpSpPr>
      <p:sp>
        <p:nvSpPr>
          <p:cNvPr id="109" name="Shape 109"/>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110" name="Shape 11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111" name="Shape 111"/>
          <p:cNvSpPr txBox="1"/>
          <p:nvPr>
            <p:ph type="title"/>
          </p:nvPr>
        </p:nvSpPr>
        <p:spPr>
          <a:xfrm>
            <a:off x="265500" y="1151100"/>
            <a:ext cx="4045200" cy="15645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12" name="Shape 112"/>
          <p:cNvSpPr txBox="1"/>
          <p:nvPr>
            <p:ph idx="1" type="subTitle"/>
          </p:nvPr>
        </p:nvSpPr>
        <p:spPr>
          <a:xfrm>
            <a:off x="265500" y="2769001"/>
            <a:ext cx="4045200" cy="12693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13" name="Shape 113"/>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114" name="Shape 114"/>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title"/>
          </p:nvPr>
        </p:nvSpPr>
        <p:spPr>
          <a:xfrm>
            <a:off x="485875" y="1714500"/>
            <a:ext cx="8183700" cy="785700"/>
          </a:xfrm>
          <a:prstGeom prst="rect">
            <a:avLst/>
          </a:prstGeom>
        </p:spPr>
        <p:txBody>
          <a:bodyPr anchorCtr="0" anchor="b" bIns="91425" lIns="91425" rIns="91425"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7" name="Shape 1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15" name="Shape 115"/>
        <p:cNvGrpSpPr/>
        <p:nvPr/>
      </p:nvGrpSpPr>
      <p:grpSpPr>
        <a:xfrm>
          <a:off x="0" y="0"/>
          <a:ext cx="0" cy="0"/>
          <a:chOff x="0" y="0"/>
          <a:chExt cx="0" cy="0"/>
        </a:xfrm>
      </p:grpSpPr>
      <p:sp>
        <p:nvSpPr>
          <p:cNvPr id="116" name="Shape 116"/>
          <p:cNvSpPr txBox="1"/>
          <p:nvPr>
            <p:ph idx="1" type="body"/>
          </p:nvPr>
        </p:nvSpPr>
        <p:spPr>
          <a:xfrm>
            <a:off x="319500" y="4230575"/>
            <a:ext cx="5998800" cy="5988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117" name="Shape 11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118" name="Shape 118"/>
        <p:cNvGrpSpPr/>
        <p:nvPr/>
      </p:nvGrpSpPr>
      <p:grpSpPr>
        <a:xfrm>
          <a:off x="0" y="0"/>
          <a:ext cx="0" cy="0"/>
          <a:chOff x="0" y="0"/>
          <a:chExt cx="0" cy="0"/>
        </a:xfrm>
      </p:grpSpPr>
      <p:grpSp>
        <p:nvGrpSpPr>
          <p:cNvPr id="119" name="Shape 119"/>
          <p:cNvGrpSpPr/>
          <p:nvPr/>
        </p:nvGrpSpPr>
        <p:grpSpPr>
          <a:xfrm>
            <a:off x="6098378" y="4"/>
            <a:ext cx="3045625" cy="2030570"/>
            <a:chOff x="6098378" y="4"/>
            <a:chExt cx="3045625" cy="2030570"/>
          </a:xfrm>
        </p:grpSpPr>
        <p:sp>
          <p:nvSpPr>
            <p:cNvPr id="120" name="Shape 12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1" name="Shape 12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22" name="Shape 12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23" name="Shape 12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4" name="Shape 12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25" name="Shape 125"/>
          <p:cNvSpPr txBox="1"/>
          <p:nvPr>
            <p:ph type="title"/>
          </p:nvPr>
        </p:nvSpPr>
        <p:spPr>
          <a:xfrm>
            <a:off x="311700" y="1256050"/>
            <a:ext cx="8520600" cy="2030700"/>
          </a:xfrm>
          <a:prstGeom prst="rect">
            <a:avLst/>
          </a:prstGeom>
        </p:spPr>
        <p:txBody>
          <a:bodyPr anchorCtr="0" anchor="b" bIns="91425" lIns="91425" rIns="91425" tIns="91425"/>
          <a:lstStyle>
            <a:lvl1pPr lvl="0" rtl="0" algn="ctr">
              <a:spcBef>
                <a:spcPts val="0"/>
              </a:spcBef>
              <a:buClr>
                <a:schemeClr val="lt1"/>
              </a:buClr>
              <a:buSzPct val="100000"/>
              <a:defRPr sz="12000">
                <a:solidFill>
                  <a:schemeClr val="lt1"/>
                </a:solidFill>
              </a:defRPr>
            </a:lvl1pPr>
            <a:lvl2pPr lvl="1" rtl="0" algn="ctr">
              <a:spcBef>
                <a:spcPts val="0"/>
              </a:spcBef>
              <a:buClr>
                <a:schemeClr val="lt1"/>
              </a:buClr>
              <a:buSzPct val="100000"/>
              <a:defRPr sz="12000">
                <a:solidFill>
                  <a:schemeClr val="lt1"/>
                </a:solidFill>
              </a:defRPr>
            </a:lvl2pPr>
            <a:lvl3pPr lvl="2" rtl="0" algn="ctr">
              <a:spcBef>
                <a:spcPts val="0"/>
              </a:spcBef>
              <a:buClr>
                <a:schemeClr val="lt1"/>
              </a:buClr>
              <a:buSzPct val="100000"/>
              <a:defRPr sz="12000">
                <a:solidFill>
                  <a:schemeClr val="lt1"/>
                </a:solidFill>
              </a:defRPr>
            </a:lvl3pPr>
            <a:lvl4pPr lvl="3" rtl="0" algn="ctr">
              <a:spcBef>
                <a:spcPts val="0"/>
              </a:spcBef>
              <a:buClr>
                <a:schemeClr val="lt1"/>
              </a:buClr>
              <a:buSzPct val="100000"/>
              <a:defRPr sz="12000">
                <a:solidFill>
                  <a:schemeClr val="lt1"/>
                </a:solidFill>
              </a:defRPr>
            </a:lvl4pPr>
            <a:lvl5pPr lvl="4" rtl="0" algn="ctr">
              <a:spcBef>
                <a:spcPts val="0"/>
              </a:spcBef>
              <a:buClr>
                <a:schemeClr val="lt1"/>
              </a:buClr>
              <a:buSzPct val="100000"/>
              <a:defRPr sz="12000">
                <a:solidFill>
                  <a:schemeClr val="lt1"/>
                </a:solidFill>
              </a:defRPr>
            </a:lvl5pPr>
            <a:lvl6pPr lvl="5" rtl="0" algn="ctr">
              <a:spcBef>
                <a:spcPts val="0"/>
              </a:spcBef>
              <a:buClr>
                <a:schemeClr val="lt1"/>
              </a:buClr>
              <a:buSzPct val="100000"/>
              <a:defRPr sz="12000">
                <a:solidFill>
                  <a:schemeClr val="lt1"/>
                </a:solidFill>
              </a:defRPr>
            </a:lvl6pPr>
            <a:lvl7pPr lvl="6" rtl="0" algn="ctr">
              <a:spcBef>
                <a:spcPts val="0"/>
              </a:spcBef>
              <a:buClr>
                <a:schemeClr val="lt1"/>
              </a:buClr>
              <a:buSzPct val="100000"/>
              <a:defRPr sz="12000">
                <a:solidFill>
                  <a:schemeClr val="lt1"/>
                </a:solidFill>
              </a:defRPr>
            </a:lvl7pPr>
            <a:lvl8pPr lvl="7" rtl="0" algn="ctr">
              <a:spcBef>
                <a:spcPts val="0"/>
              </a:spcBef>
              <a:buClr>
                <a:schemeClr val="lt1"/>
              </a:buClr>
              <a:buSzPct val="100000"/>
              <a:defRPr sz="12000">
                <a:solidFill>
                  <a:schemeClr val="lt1"/>
                </a:solidFill>
              </a:defRPr>
            </a:lvl8pPr>
            <a:lvl9pPr lvl="8" rtl="0" algn="ctr">
              <a:spcBef>
                <a:spcPts val="0"/>
              </a:spcBef>
              <a:buClr>
                <a:schemeClr val="lt1"/>
              </a:buClr>
              <a:buSzPct val="100000"/>
              <a:defRPr sz="12000">
                <a:solidFill>
                  <a:schemeClr val="lt1"/>
                </a:solidFill>
              </a:defRPr>
            </a:lvl9pPr>
          </a:lstStyle>
          <a:p/>
        </p:txBody>
      </p:sp>
      <p:sp>
        <p:nvSpPr>
          <p:cNvPr id="126" name="Shape 126"/>
          <p:cNvSpPr txBox="1"/>
          <p:nvPr>
            <p:ph idx="1" type="body"/>
          </p:nvPr>
        </p:nvSpPr>
        <p:spPr>
          <a:xfrm>
            <a:off x="311700" y="3369225"/>
            <a:ext cx="8520600" cy="1281900"/>
          </a:xfrm>
          <a:prstGeom prst="rect">
            <a:avLst/>
          </a:prstGeom>
        </p:spPr>
        <p:txBody>
          <a:bodyPr anchorCtr="0" anchor="t" bIns="91425" lIns="91425" rIns="91425" tIns="91425"/>
          <a:lstStyle>
            <a:lvl1pPr lvl="0" rtl="0" algn="ctr">
              <a:spcBef>
                <a:spcPts val="0"/>
              </a:spcBef>
              <a:buClr>
                <a:schemeClr val="lt1"/>
              </a:buClr>
              <a:defRPr>
                <a:solidFill>
                  <a:schemeClr val="lt1"/>
                </a:solidFill>
              </a:defRPr>
            </a:lvl1pPr>
            <a:lvl2pPr lvl="1" rtl="0" algn="ctr">
              <a:spcBef>
                <a:spcPts val="0"/>
              </a:spcBef>
              <a:buClr>
                <a:schemeClr val="lt1"/>
              </a:buClr>
              <a:defRPr>
                <a:solidFill>
                  <a:schemeClr val="lt1"/>
                </a:solidFill>
              </a:defRPr>
            </a:lvl2pPr>
            <a:lvl3pPr lvl="2" rtl="0" algn="ctr">
              <a:spcBef>
                <a:spcPts val="0"/>
              </a:spcBef>
              <a:buClr>
                <a:schemeClr val="lt1"/>
              </a:buClr>
              <a:defRPr>
                <a:solidFill>
                  <a:schemeClr val="lt1"/>
                </a:solidFill>
              </a:defRPr>
            </a:lvl3pPr>
            <a:lvl4pPr lvl="3" rtl="0" algn="ctr">
              <a:spcBef>
                <a:spcPts val="0"/>
              </a:spcBef>
              <a:buClr>
                <a:schemeClr val="lt1"/>
              </a:buClr>
              <a:defRPr>
                <a:solidFill>
                  <a:schemeClr val="lt1"/>
                </a:solidFill>
              </a:defRPr>
            </a:lvl4pPr>
            <a:lvl5pPr lvl="4" rtl="0" algn="ctr">
              <a:spcBef>
                <a:spcPts val="0"/>
              </a:spcBef>
              <a:buClr>
                <a:schemeClr val="lt1"/>
              </a:buClr>
              <a:defRPr>
                <a:solidFill>
                  <a:schemeClr val="lt1"/>
                </a:solidFill>
              </a:defRPr>
            </a:lvl5pPr>
            <a:lvl6pPr lvl="5" rtl="0" algn="ctr">
              <a:spcBef>
                <a:spcPts val="0"/>
              </a:spcBef>
              <a:buClr>
                <a:schemeClr val="lt1"/>
              </a:buClr>
              <a:defRPr>
                <a:solidFill>
                  <a:schemeClr val="lt1"/>
                </a:solidFill>
              </a:defRPr>
            </a:lvl6pPr>
            <a:lvl7pPr lvl="6" rtl="0" algn="ctr">
              <a:spcBef>
                <a:spcPts val="0"/>
              </a:spcBef>
              <a:buClr>
                <a:schemeClr val="lt1"/>
              </a:buClr>
              <a:defRPr>
                <a:solidFill>
                  <a:schemeClr val="lt1"/>
                </a:solidFill>
              </a:defRPr>
            </a:lvl7pPr>
            <a:lvl8pPr lvl="7" rtl="0" algn="ctr">
              <a:spcBef>
                <a:spcPts val="0"/>
              </a:spcBef>
              <a:buClr>
                <a:schemeClr val="lt1"/>
              </a:buClr>
              <a:defRPr>
                <a:solidFill>
                  <a:schemeClr val="lt1"/>
                </a:solidFill>
              </a:defRPr>
            </a:lvl8pPr>
            <a:lvl9pPr lvl="8" rtl="0" algn="ctr">
              <a:spcBef>
                <a:spcPts val="0"/>
              </a:spcBef>
              <a:buClr>
                <a:schemeClr val="lt1"/>
              </a:buClr>
              <a:defRPr>
                <a:solidFill>
                  <a:schemeClr val="lt1"/>
                </a:solidFill>
              </a:defRPr>
            </a:lvl9pPr>
          </a:lstStyle>
          <a:p/>
        </p:txBody>
      </p:sp>
      <p:sp>
        <p:nvSpPr>
          <p:cNvPr id="127" name="Shape 1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2" name="Shape 22"/>
        <p:cNvGrpSpPr/>
        <p:nvPr/>
      </p:nvGrpSpPr>
      <p:grpSpPr>
        <a:xfrm>
          <a:off x="0" y="0"/>
          <a:ext cx="0" cy="0"/>
          <a:chOff x="0" y="0"/>
          <a:chExt cx="0" cy="0"/>
        </a:xfrm>
      </p:grpSpPr>
      <p:sp>
        <p:nvSpPr>
          <p:cNvPr id="23" name="Shape 23"/>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311700" y="445025"/>
            <a:ext cx="8520600" cy="623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2" name="Shape 32"/>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2"/>
        </a:solidFill>
      </p:bgPr>
    </p:bg>
    <p:spTree>
      <p:nvGrpSpPr>
        <p:cNvPr id="34" name="Shape 34"/>
        <p:cNvGrpSpPr/>
        <p:nvPr/>
      </p:nvGrpSpPr>
      <p:grpSpPr>
        <a:xfrm>
          <a:off x="0" y="0"/>
          <a:ext cx="0" cy="0"/>
          <a:chOff x="0" y="0"/>
          <a:chExt cx="0" cy="0"/>
        </a:xfrm>
      </p:grpSpPr>
      <p:sp>
        <p:nvSpPr>
          <p:cNvPr id="35" name="Shape 35"/>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6" name="Shape 3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7"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cxnSp>
        <p:nvCxnSpPr>
          <p:cNvPr id="39" name="Shape 39"/>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0" name="Shape 40"/>
          <p:cNvSpPr txBox="1"/>
          <p:nvPr>
            <p:ph type="title"/>
          </p:nvPr>
        </p:nvSpPr>
        <p:spPr>
          <a:xfrm>
            <a:off x="265500" y="1181700"/>
            <a:ext cx="4045200" cy="15336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1" name="Shape 41"/>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2" name="Shape 42"/>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x="0" y="0"/>
          <a:ext cx="0" cy="0"/>
          <a:chOff x="0" y="0"/>
          <a:chExt cx="0" cy="0"/>
        </a:xfrm>
      </p:grpSpPr>
      <p:sp>
        <p:nvSpPr>
          <p:cNvPr id="45" name="Shape 45"/>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6" name="Shape 46"/>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623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11700" y="410000"/>
            <a:ext cx="8520600" cy="607800"/>
          </a:xfrm>
          <a:prstGeom prst="rect">
            <a:avLst/>
          </a:prstGeom>
          <a:noFill/>
          <a:ln>
            <a:noFill/>
          </a:ln>
        </p:spPr>
        <p:txBody>
          <a:bodyPr anchorCtr="0" anchor="t" bIns="91425" lIns="91425" rIns="91425" tIns="91425"/>
          <a:lstStyle>
            <a:lvl1pPr lvl="0" rt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rtl="0">
              <a:spcBef>
                <a:spcPts val="0"/>
              </a:spcBef>
              <a:buClr>
                <a:schemeClr val="dk1"/>
              </a:buClr>
              <a:buSzPct val="100000"/>
              <a:buFont typeface="Roboto"/>
              <a:buNone/>
              <a:defRPr sz="3000">
                <a:solidFill>
                  <a:schemeClr val="dk1"/>
                </a:solidFill>
                <a:latin typeface="Roboto"/>
                <a:ea typeface="Roboto"/>
                <a:cs typeface="Roboto"/>
                <a:sym typeface="Roboto"/>
              </a:defRPr>
            </a:lvl2pPr>
            <a:lvl3pPr lvl="2" rtl="0">
              <a:spcBef>
                <a:spcPts val="0"/>
              </a:spcBef>
              <a:buClr>
                <a:schemeClr val="dk1"/>
              </a:buClr>
              <a:buSzPct val="100000"/>
              <a:buFont typeface="Roboto"/>
              <a:buNone/>
              <a:defRPr sz="3000">
                <a:solidFill>
                  <a:schemeClr val="dk1"/>
                </a:solidFill>
                <a:latin typeface="Roboto"/>
                <a:ea typeface="Roboto"/>
                <a:cs typeface="Roboto"/>
                <a:sym typeface="Roboto"/>
              </a:defRPr>
            </a:lvl3pPr>
            <a:lvl4pPr lvl="3" rtl="0">
              <a:spcBef>
                <a:spcPts val="0"/>
              </a:spcBef>
              <a:buClr>
                <a:schemeClr val="dk1"/>
              </a:buClr>
              <a:buSzPct val="100000"/>
              <a:buFont typeface="Roboto"/>
              <a:buNone/>
              <a:defRPr sz="3000">
                <a:solidFill>
                  <a:schemeClr val="dk1"/>
                </a:solidFill>
                <a:latin typeface="Roboto"/>
                <a:ea typeface="Roboto"/>
                <a:cs typeface="Roboto"/>
                <a:sym typeface="Roboto"/>
              </a:defRPr>
            </a:lvl4pPr>
            <a:lvl5pPr lvl="4" rtl="0">
              <a:spcBef>
                <a:spcPts val="0"/>
              </a:spcBef>
              <a:buClr>
                <a:schemeClr val="dk1"/>
              </a:buClr>
              <a:buSzPct val="100000"/>
              <a:buFont typeface="Roboto"/>
              <a:buNone/>
              <a:defRPr sz="3000">
                <a:solidFill>
                  <a:schemeClr val="dk1"/>
                </a:solidFill>
                <a:latin typeface="Roboto"/>
                <a:ea typeface="Roboto"/>
                <a:cs typeface="Roboto"/>
                <a:sym typeface="Roboto"/>
              </a:defRPr>
            </a:lvl5pPr>
            <a:lvl6pPr lvl="5" rtl="0">
              <a:spcBef>
                <a:spcPts val="0"/>
              </a:spcBef>
              <a:buClr>
                <a:schemeClr val="dk1"/>
              </a:buClr>
              <a:buSzPct val="100000"/>
              <a:buFont typeface="Roboto"/>
              <a:buNone/>
              <a:defRPr sz="3000">
                <a:solidFill>
                  <a:schemeClr val="dk1"/>
                </a:solidFill>
                <a:latin typeface="Roboto"/>
                <a:ea typeface="Roboto"/>
                <a:cs typeface="Roboto"/>
                <a:sym typeface="Roboto"/>
              </a:defRPr>
            </a:lvl6pPr>
            <a:lvl7pPr lvl="6" rtl="0">
              <a:spcBef>
                <a:spcPts val="0"/>
              </a:spcBef>
              <a:buClr>
                <a:schemeClr val="dk1"/>
              </a:buClr>
              <a:buSzPct val="100000"/>
              <a:buFont typeface="Roboto"/>
              <a:buNone/>
              <a:defRPr sz="3000">
                <a:solidFill>
                  <a:schemeClr val="dk1"/>
                </a:solidFill>
                <a:latin typeface="Roboto"/>
                <a:ea typeface="Roboto"/>
                <a:cs typeface="Roboto"/>
                <a:sym typeface="Roboto"/>
              </a:defRPr>
            </a:lvl7pPr>
            <a:lvl8pPr lvl="7" rtl="0">
              <a:spcBef>
                <a:spcPts val="0"/>
              </a:spcBef>
              <a:buClr>
                <a:schemeClr val="dk1"/>
              </a:buClr>
              <a:buSzPct val="100000"/>
              <a:buFont typeface="Roboto"/>
              <a:buNone/>
              <a:defRPr sz="3000">
                <a:solidFill>
                  <a:schemeClr val="dk1"/>
                </a:solidFill>
                <a:latin typeface="Roboto"/>
                <a:ea typeface="Roboto"/>
                <a:cs typeface="Roboto"/>
                <a:sym typeface="Roboto"/>
              </a:defRPr>
            </a:lvl8pPr>
            <a:lvl9pPr lvl="8" rtl="0">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56" name="Shape 56"/>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57" name="Shape 57"/>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cnn.com/2017/01/17/studentnews/ten-content-wed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hyperlink" Target="http://www.dfwworld.org/file/education/AWQ2017StudyGuide.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www.allenhsjwac.weebly.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play.kahoot.it/#/k/421f71c4-faa5-4f43-92cd-a4fa48af8ecb"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mailto:allenhsjwac@gmail.com" TargetMode="External"/><Relationship Id="rId4" Type="http://schemas.openxmlformats.org/officeDocument/2006/relationships/hyperlink" Target="http://allenhsjwac.weebl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allenhsjwac.weebl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ctrTitle"/>
          </p:nvPr>
        </p:nvSpPr>
        <p:spPr>
          <a:xfrm>
            <a:off x="485875" y="264475"/>
            <a:ext cx="8183700" cy="1473600"/>
          </a:xfrm>
          <a:prstGeom prst="rect">
            <a:avLst/>
          </a:prstGeom>
        </p:spPr>
        <p:txBody>
          <a:bodyPr anchorCtr="0" anchor="b" bIns="91425" lIns="91425" rIns="91425" tIns="91425">
            <a:noAutofit/>
          </a:bodyPr>
          <a:lstStyle/>
          <a:p>
            <a:pPr lvl="0">
              <a:spcBef>
                <a:spcPts val="0"/>
              </a:spcBef>
              <a:buNone/>
            </a:pPr>
            <a:r>
              <a:rPr lang="en"/>
              <a:t>JWAC Meeting</a:t>
            </a:r>
          </a:p>
        </p:txBody>
      </p:sp>
      <p:sp>
        <p:nvSpPr>
          <p:cNvPr id="135" name="Shape 135"/>
          <p:cNvSpPr txBox="1"/>
          <p:nvPr>
            <p:ph idx="1" type="subTitle"/>
          </p:nvPr>
        </p:nvSpPr>
        <p:spPr>
          <a:xfrm>
            <a:off x="485875" y="1738075"/>
            <a:ext cx="8183700" cy="861000"/>
          </a:xfrm>
          <a:prstGeom prst="rect">
            <a:avLst/>
          </a:prstGeom>
        </p:spPr>
        <p:txBody>
          <a:bodyPr anchorCtr="0" anchor="t" bIns="91425" lIns="91425" rIns="91425" tIns="91425">
            <a:noAutofit/>
          </a:bodyPr>
          <a:lstStyle/>
          <a:p>
            <a:pPr lvl="0">
              <a:spcBef>
                <a:spcPts val="0"/>
              </a:spcBef>
              <a:buNone/>
            </a:pPr>
            <a:r>
              <a:rPr lang="en"/>
              <a:t>January 18, 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2</a:t>
            </a:r>
          </a:p>
        </p:txBody>
      </p:sp>
      <p:sp>
        <p:nvSpPr>
          <p:cNvPr id="189" name="Shape 18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solidFill>
                  <a:schemeClr val="dk2"/>
                </a:solidFill>
                <a:highlight>
                  <a:srgbClr val="FFFFFF"/>
                </a:highlight>
                <a:latin typeface="Arial"/>
                <a:ea typeface="Arial"/>
                <a:cs typeface="Arial"/>
                <a:sym typeface="Arial"/>
              </a:rPr>
              <a:t>President Obama rescinded a policy that gives exceptional immigration privileges for people from ..?.. who reach U.S. soil.</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Cuba</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Haiti</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the U.K.</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Russia</a:t>
            </a:r>
          </a:p>
          <a:p>
            <a:pPr lvl="0">
              <a:spcBef>
                <a:spcPts val="0"/>
              </a:spcBef>
              <a:buNone/>
            </a:pPr>
            <a:r>
              <a:t/>
            </a:r>
            <a:endParaRPr sz="24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3</a:t>
            </a: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Clr>
                <a:schemeClr val="dk2"/>
              </a:buClr>
              <a:buSzPct val="61111"/>
              <a:buFont typeface="Arial"/>
              <a:buNone/>
            </a:pPr>
            <a:r>
              <a:rPr lang="en">
                <a:solidFill>
                  <a:schemeClr val="dk2"/>
                </a:solidFill>
                <a:highlight>
                  <a:srgbClr val="FFFFFF"/>
                </a:highlight>
                <a:latin typeface="Arial"/>
                <a:ea typeface="Arial"/>
                <a:cs typeface="Arial"/>
                <a:sym typeface="Arial"/>
              </a:rPr>
              <a:t>The San Diego Chargers announced that they will move to ..?.. starting next season.</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Los Angeles</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San Francisco</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Las Vegas</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Dallas</a:t>
            </a:r>
          </a:p>
          <a:p>
            <a:pPr lvl="0">
              <a:spcBef>
                <a:spcPts val="0"/>
              </a:spcBef>
              <a:buClr>
                <a:schemeClr val="dk2"/>
              </a:buClr>
              <a:buSzPct val="61111"/>
              <a:buFont typeface="Arial"/>
              <a:buNone/>
            </a:pPr>
            <a:r>
              <a:t/>
            </a:r>
            <a:endParaRPr>
              <a:latin typeface="Arial"/>
              <a:ea typeface="Arial"/>
              <a:cs typeface="Arial"/>
              <a:sym typeface="Arial"/>
            </a:endParaRPr>
          </a:p>
          <a:p>
            <a:pPr lvl="0">
              <a:spcBef>
                <a:spcPts val="0"/>
              </a:spcBef>
              <a:buNone/>
            </a:pPr>
            <a:r>
              <a:t/>
            </a:r>
            <a:endParaRPr sz="24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4</a:t>
            </a: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a:solidFill>
                  <a:schemeClr val="dk2"/>
                </a:solidFill>
                <a:highlight>
                  <a:srgbClr val="FFFFFF"/>
                </a:highlight>
                <a:latin typeface="Arial"/>
                <a:ea typeface="Arial"/>
                <a:cs typeface="Arial"/>
                <a:sym typeface="Arial"/>
              </a:rPr>
              <a:t>A newborn baby kidnapped in ..?.. 18 years ago, was found alive and well in South Carolina, and the woman she thought was her mother was arrested.</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North Carolina</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Georgia</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Florida</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Alabama</a:t>
            </a:r>
          </a:p>
          <a:p>
            <a:pPr lvl="0">
              <a:spcBef>
                <a:spcPts val="0"/>
              </a:spcBef>
              <a:buClr>
                <a:schemeClr val="dk2"/>
              </a:buClr>
              <a:buSzPct val="45833"/>
              <a:buFont typeface="Arial"/>
              <a:buNone/>
            </a:pPr>
            <a:r>
              <a:t/>
            </a:r>
            <a:endParaRPr sz="2400">
              <a:latin typeface="Arial"/>
              <a:ea typeface="Arial"/>
              <a:cs typeface="Arial"/>
              <a:sym typeface="Arial"/>
            </a:endParaRPr>
          </a:p>
          <a:p>
            <a:pPr lvl="0">
              <a:spcBef>
                <a:spcPts val="0"/>
              </a:spcBef>
              <a:buNone/>
            </a:pPr>
            <a:r>
              <a:t/>
            </a:r>
            <a:endParaRPr sz="2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5</a:t>
            </a:r>
          </a:p>
        </p:txBody>
      </p:sp>
      <p:sp>
        <p:nvSpPr>
          <p:cNvPr id="207" name="Shape 20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solidFill>
                  <a:schemeClr val="dk2"/>
                </a:solidFill>
                <a:highlight>
                  <a:srgbClr val="FFFFFF"/>
                </a:highlight>
                <a:latin typeface="Arial"/>
                <a:ea typeface="Arial"/>
                <a:cs typeface="Arial"/>
                <a:sym typeface="Arial"/>
              </a:rPr>
              <a:t>Former rebel Daniel Ortega, was sworn in as president of ..?.. for a third five-year term, with his wife serving as vice-president.</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Panama</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Honduras</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Guatemala</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Nicaragua</a:t>
            </a:r>
          </a:p>
          <a:p>
            <a:pPr lvl="0">
              <a:spcBef>
                <a:spcPts val="0"/>
              </a:spcBef>
              <a:buClr>
                <a:schemeClr val="dk2"/>
              </a:buClr>
              <a:buSzPct val="45833"/>
              <a:buFont typeface="Arial"/>
              <a:buNone/>
            </a:pPr>
            <a:r>
              <a:t/>
            </a:r>
            <a:endParaRPr sz="2400">
              <a:latin typeface="Arial"/>
              <a:ea typeface="Arial"/>
              <a:cs typeface="Arial"/>
              <a:sym typeface="Arial"/>
            </a:endParaRPr>
          </a:p>
          <a:p>
            <a:pPr lvl="0">
              <a:spcBef>
                <a:spcPts val="0"/>
              </a:spcBef>
              <a:buNone/>
            </a:pPr>
            <a:r>
              <a:t/>
            </a:r>
            <a:endParaRPr sz="2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6</a:t>
            </a:r>
          </a:p>
        </p:txBody>
      </p:sp>
      <p:sp>
        <p:nvSpPr>
          <p:cNvPr id="213" name="Shape 21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a:solidFill>
                  <a:schemeClr val="dk2"/>
                </a:solidFill>
                <a:highlight>
                  <a:srgbClr val="FFFFFF"/>
                </a:highlight>
                <a:latin typeface="Arial"/>
                <a:ea typeface="Arial"/>
                <a:cs typeface="Arial"/>
                <a:sym typeface="Arial"/>
              </a:rPr>
              <a:t>..?.. won the College Football Playoff National Championship with one second left against previously undefeated Alabama.</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Ohio State</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Washington</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Clemson</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Florida State</a:t>
            </a:r>
          </a:p>
          <a:p>
            <a:pPr lvl="0">
              <a:spcBef>
                <a:spcPts val="0"/>
              </a:spcBef>
              <a:buClr>
                <a:schemeClr val="dk2"/>
              </a:buClr>
              <a:buSzPct val="45833"/>
              <a:buFont typeface="Arial"/>
              <a:buNone/>
            </a:pPr>
            <a:r>
              <a:t/>
            </a:r>
            <a:endParaRPr sz="2400">
              <a:latin typeface="Arial"/>
              <a:ea typeface="Arial"/>
              <a:cs typeface="Arial"/>
              <a:sym typeface="Arial"/>
            </a:endParaRPr>
          </a:p>
          <a:p>
            <a:pPr lvl="0">
              <a:spcBef>
                <a:spcPts val="0"/>
              </a:spcBef>
              <a:buNone/>
            </a:pPr>
            <a:r>
              <a:t/>
            </a:r>
            <a:endParaRPr sz="2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7</a:t>
            </a:r>
          </a:p>
        </p:txBody>
      </p:sp>
      <p:sp>
        <p:nvSpPr>
          <p:cNvPr id="219" name="Shape 21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a:solidFill>
                  <a:schemeClr val="dk2"/>
                </a:solidFill>
                <a:highlight>
                  <a:srgbClr val="FFFFFF"/>
                </a:highlight>
                <a:latin typeface="Arial"/>
                <a:ea typeface="Arial"/>
                <a:cs typeface="Arial"/>
                <a:sym typeface="Arial"/>
              </a:rPr>
              <a:t>A $..?.. gold coin features an African American woman as the face of Lady Liberty for the first time in the history of U.S. currency.</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5</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10</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25</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100</a:t>
            </a:r>
          </a:p>
          <a:p>
            <a:pPr lvl="0">
              <a:spcBef>
                <a:spcPts val="0"/>
              </a:spcBef>
              <a:buClr>
                <a:schemeClr val="dk2"/>
              </a:buClr>
              <a:buSzPct val="61111"/>
              <a:buFont typeface="Arial"/>
              <a:buNone/>
            </a:pPr>
            <a:r>
              <a:t/>
            </a:r>
            <a:endParaRPr>
              <a:latin typeface="Arial"/>
              <a:ea typeface="Arial"/>
              <a:cs typeface="Arial"/>
              <a:sym typeface="Arial"/>
            </a:endParaRPr>
          </a:p>
          <a:p>
            <a:pPr lvl="0">
              <a:spcBef>
                <a:spcPts val="0"/>
              </a:spcBef>
              <a:buNone/>
            </a:pPr>
            <a:r>
              <a:t/>
            </a:r>
            <a:endParaRPr sz="24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8</a:t>
            </a:r>
          </a:p>
        </p:txBody>
      </p:sp>
      <p:sp>
        <p:nvSpPr>
          <p:cNvPr id="225" name="Shape 22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a:solidFill>
                  <a:schemeClr val="dk2"/>
                </a:solidFill>
                <a:highlight>
                  <a:srgbClr val="FFFFFF"/>
                </a:highlight>
                <a:latin typeface="Arial"/>
                <a:ea typeface="Arial"/>
                <a:cs typeface="Arial"/>
                <a:sym typeface="Arial"/>
              </a:rPr>
              <a:t>At least 72 countries are taking part in a conference in ..?.., with the goal of creating a framework for a two-state solution between Israel and Palestine.</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Jordan</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Paris</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Belgium</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Lima</a:t>
            </a:r>
          </a:p>
          <a:p>
            <a:pPr lvl="0">
              <a:spcBef>
                <a:spcPts val="0"/>
              </a:spcBef>
              <a:buClr>
                <a:schemeClr val="dk2"/>
              </a:buClr>
              <a:buSzPct val="45833"/>
              <a:buFont typeface="Arial"/>
              <a:buNone/>
            </a:pPr>
            <a:r>
              <a:t/>
            </a:r>
            <a:endParaRPr sz="2400">
              <a:latin typeface="Arial"/>
              <a:ea typeface="Arial"/>
              <a:cs typeface="Arial"/>
              <a:sym typeface="Arial"/>
            </a:endParaRPr>
          </a:p>
          <a:p>
            <a:pPr lvl="0">
              <a:spcBef>
                <a:spcPts val="0"/>
              </a:spcBef>
              <a:buNone/>
            </a:pPr>
            <a:r>
              <a:t/>
            </a:r>
            <a:endParaRPr sz="24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9</a:t>
            </a:r>
          </a:p>
        </p:txBody>
      </p:sp>
      <p:sp>
        <p:nvSpPr>
          <p:cNvPr id="231" name="Shape 23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a:solidFill>
                  <a:schemeClr val="dk2"/>
                </a:solidFill>
                <a:highlight>
                  <a:srgbClr val="FFFFFF"/>
                </a:highlight>
                <a:latin typeface="Arial"/>
                <a:ea typeface="Arial"/>
                <a:cs typeface="Arial"/>
                <a:sym typeface="Arial"/>
              </a:rPr>
              <a:t>The U.S. government fined the Japanese auto-parts company Takata $1 billion, and indicted three executives, for concealing information about faulty ..?.. they had manufactured.</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brakes</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seatbelts</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ignitions</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airbags</a:t>
            </a:r>
          </a:p>
          <a:p>
            <a:pPr lvl="0">
              <a:spcBef>
                <a:spcPts val="0"/>
              </a:spcBef>
              <a:buClr>
                <a:schemeClr val="dk2"/>
              </a:buClr>
              <a:buSzPct val="61111"/>
              <a:buFont typeface="Arial"/>
              <a:buNone/>
            </a:pPr>
            <a:r>
              <a:t/>
            </a:r>
            <a:endParaRPr>
              <a:latin typeface="Arial"/>
              <a:ea typeface="Arial"/>
              <a:cs typeface="Arial"/>
              <a:sym typeface="Arial"/>
            </a:endParaRPr>
          </a:p>
          <a:p>
            <a:pPr lvl="0">
              <a:spcBef>
                <a:spcPts val="0"/>
              </a:spcBef>
              <a:buNone/>
            </a:pPr>
            <a:r>
              <a:t/>
            </a:r>
            <a:endParaRPr sz="24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Clr>
                <a:schemeClr val="dk2"/>
              </a:buClr>
              <a:buSzPct val="36666"/>
              <a:buFont typeface="Arial"/>
              <a:buNone/>
            </a:pPr>
            <a:r>
              <a:rPr lang="en"/>
              <a:t>Question 10</a:t>
            </a:r>
          </a:p>
        </p:txBody>
      </p:sp>
      <p:sp>
        <p:nvSpPr>
          <p:cNvPr id="237" name="Shape 23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a:solidFill>
                  <a:schemeClr val="dk2"/>
                </a:solidFill>
                <a:highlight>
                  <a:srgbClr val="FFFFFF"/>
                </a:highlight>
                <a:latin typeface="Arial"/>
                <a:ea typeface="Arial"/>
                <a:cs typeface="Arial"/>
                <a:sym typeface="Arial"/>
              </a:rPr>
              <a:t>Vine is now called ..?..</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Vine Loop</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Vine Camera</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Vine Lens</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Vine Cam</a:t>
            </a:r>
          </a:p>
          <a:p>
            <a:pPr lvl="0">
              <a:spcBef>
                <a:spcPts val="0"/>
              </a:spcBef>
              <a:buClr>
                <a:schemeClr val="dk2"/>
              </a:buClr>
              <a:buSzPct val="61111"/>
              <a:buFont typeface="Arial"/>
              <a:buNone/>
            </a:pPr>
            <a:r>
              <a:t/>
            </a:r>
            <a:endParaRPr>
              <a:latin typeface="Arial"/>
              <a:ea typeface="Arial"/>
              <a:cs typeface="Arial"/>
              <a:sym typeface="Arial"/>
            </a:endParaRPr>
          </a:p>
          <a:p>
            <a:pPr lvl="0">
              <a:spcBef>
                <a:spcPts val="0"/>
              </a:spcBef>
              <a:buNone/>
            </a:pPr>
            <a:r>
              <a:t/>
            </a:r>
            <a:endParaRPr sz="24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241" name="Shape 241"/>
        <p:cNvGrpSpPr/>
        <p:nvPr/>
      </p:nvGrpSpPr>
      <p:grpSpPr>
        <a:xfrm>
          <a:off x="0" y="0"/>
          <a:ext cx="0" cy="0"/>
          <a:chOff x="0" y="0"/>
          <a:chExt cx="0" cy="0"/>
        </a:xfrm>
      </p:grpSpPr>
      <p:sp>
        <p:nvSpPr>
          <p:cNvPr id="242" name="Shape 242"/>
          <p:cNvSpPr txBox="1"/>
          <p:nvPr>
            <p:ph type="title"/>
          </p:nvPr>
        </p:nvSpPr>
        <p:spPr>
          <a:xfrm>
            <a:off x="490250" y="526350"/>
            <a:ext cx="2801700" cy="4090800"/>
          </a:xfrm>
          <a:prstGeom prst="rect">
            <a:avLst/>
          </a:prstGeom>
        </p:spPr>
        <p:txBody>
          <a:bodyPr anchorCtr="0" anchor="ctr" bIns="91425" lIns="91425" rIns="91425" tIns="91425">
            <a:noAutofit/>
          </a:bodyPr>
          <a:lstStyle/>
          <a:p>
            <a:pPr lvl="0" rtl="0">
              <a:spcBef>
                <a:spcPts val="0"/>
              </a:spcBef>
              <a:buNone/>
            </a:pPr>
            <a:r>
              <a:rPr lang="en">
                <a:solidFill>
                  <a:srgbClr val="000000"/>
                </a:solidFill>
              </a:rPr>
              <a:t>Answers</a:t>
            </a:r>
          </a:p>
        </p:txBody>
      </p:sp>
      <p:sp>
        <p:nvSpPr>
          <p:cNvPr id="243" name="Shape 243"/>
          <p:cNvSpPr txBox="1"/>
          <p:nvPr/>
        </p:nvSpPr>
        <p:spPr>
          <a:xfrm>
            <a:off x="3528675" y="526287"/>
            <a:ext cx="2385300" cy="4052700"/>
          </a:xfrm>
          <a:prstGeom prst="rect">
            <a:avLst/>
          </a:prstGeom>
          <a:noFill/>
          <a:ln>
            <a:noFill/>
          </a:ln>
        </p:spPr>
        <p:txBody>
          <a:bodyPr anchorCtr="0" anchor="ctr" bIns="91425" lIns="91425" rIns="91425" tIns="91425">
            <a:noAutofit/>
          </a:bodyPr>
          <a:lstStyle/>
          <a:p>
            <a:pPr indent="-533400" lvl="0" marL="457200" rtl="0" algn="ctr">
              <a:spcBef>
                <a:spcPts val="0"/>
              </a:spcBef>
              <a:buSzPct val="100000"/>
              <a:buAutoNum type="arabicParenR"/>
            </a:pPr>
            <a:r>
              <a:rPr lang="en" sz="4800"/>
              <a:t> 	C</a:t>
            </a:r>
          </a:p>
          <a:p>
            <a:pPr indent="-533400" lvl="0" marL="457200" rtl="0" algn="ctr">
              <a:spcBef>
                <a:spcPts val="0"/>
              </a:spcBef>
              <a:buSzPct val="100000"/>
              <a:buAutoNum type="arabicParenR"/>
            </a:pPr>
            <a:r>
              <a:rPr lang="en" sz="4800"/>
              <a:t> 	A</a:t>
            </a:r>
          </a:p>
          <a:p>
            <a:pPr indent="-533400" lvl="0" marL="457200" rtl="0" algn="ctr">
              <a:spcBef>
                <a:spcPts val="0"/>
              </a:spcBef>
              <a:buSzPct val="100000"/>
              <a:buAutoNum type="arabicParenR"/>
            </a:pPr>
            <a:r>
              <a:rPr lang="en" sz="4800"/>
              <a:t> 	A</a:t>
            </a:r>
          </a:p>
          <a:p>
            <a:pPr indent="-533400" lvl="0" marL="457200" rtl="0" algn="ctr">
              <a:spcBef>
                <a:spcPts val="0"/>
              </a:spcBef>
              <a:buSzPct val="100000"/>
              <a:buAutoNum type="arabicParenR"/>
            </a:pPr>
            <a:r>
              <a:rPr lang="en" sz="4800"/>
              <a:t> 	C</a:t>
            </a:r>
          </a:p>
          <a:p>
            <a:pPr indent="-533400" lvl="0" marL="457200" rtl="0" algn="ctr">
              <a:spcBef>
                <a:spcPts val="0"/>
              </a:spcBef>
              <a:buSzPct val="100000"/>
              <a:buAutoNum type="arabicParenR"/>
            </a:pPr>
            <a:r>
              <a:rPr lang="en" sz="4800"/>
              <a:t> 	D</a:t>
            </a:r>
          </a:p>
        </p:txBody>
      </p:sp>
      <p:sp>
        <p:nvSpPr>
          <p:cNvPr id="244" name="Shape 244"/>
          <p:cNvSpPr txBox="1"/>
          <p:nvPr/>
        </p:nvSpPr>
        <p:spPr>
          <a:xfrm>
            <a:off x="6255821" y="564504"/>
            <a:ext cx="2385300" cy="4052700"/>
          </a:xfrm>
          <a:prstGeom prst="rect">
            <a:avLst/>
          </a:prstGeom>
          <a:noFill/>
          <a:ln>
            <a:noFill/>
          </a:ln>
        </p:spPr>
        <p:txBody>
          <a:bodyPr anchorCtr="0" anchor="ctr" bIns="91425" lIns="91425" rIns="91425" tIns="91425">
            <a:noAutofit/>
          </a:bodyPr>
          <a:lstStyle/>
          <a:p>
            <a:pPr lvl="0" rtl="0" algn="ctr">
              <a:spcBef>
                <a:spcPts val="0"/>
              </a:spcBef>
              <a:buNone/>
            </a:pPr>
            <a:r>
              <a:rPr lang="en" sz="4800"/>
              <a:t>6) 		C </a:t>
            </a:r>
          </a:p>
          <a:p>
            <a:pPr lvl="0" rtl="0" algn="ctr">
              <a:spcBef>
                <a:spcPts val="0"/>
              </a:spcBef>
              <a:buNone/>
            </a:pPr>
            <a:r>
              <a:rPr lang="en" sz="4800"/>
              <a:t>7) 		D </a:t>
            </a:r>
          </a:p>
          <a:p>
            <a:pPr lvl="0" rtl="0" algn="ctr">
              <a:spcBef>
                <a:spcPts val="0"/>
              </a:spcBef>
              <a:buNone/>
            </a:pPr>
            <a:r>
              <a:rPr lang="en" sz="4800"/>
              <a:t>8) 		B </a:t>
            </a:r>
          </a:p>
          <a:p>
            <a:pPr lvl="0" rtl="0" algn="ctr">
              <a:spcBef>
                <a:spcPts val="0"/>
              </a:spcBef>
              <a:buNone/>
            </a:pPr>
            <a:r>
              <a:rPr lang="en" sz="4800"/>
              <a:t>9) 		D</a:t>
            </a:r>
          </a:p>
          <a:p>
            <a:pPr lvl="0" rtl="0" algn="ctr">
              <a:spcBef>
                <a:spcPts val="0"/>
              </a:spcBef>
              <a:buNone/>
            </a:pPr>
            <a:r>
              <a:rPr lang="en" sz="4800"/>
              <a:t>10)		B</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25825"/>
            <a:ext cx="8520600" cy="1177800"/>
          </a:xfrm>
          <a:prstGeom prst="rect">
            <a:avLst/>
          </a:prstGeom>
        </p:spPr>
        <p:txBody>
          <a:bodyPr anchorCtr="0" anchor="t" bIns="91425" lIns="91425" rIns="91425" tIns="91425">
            <a:noAutofit/>
          </a:bodyPr>
          <a:lstStyle/>
          <a:p>
            <a:pPr lvl="0" rtl="0">
              <a:spcBef>
                <a:spcPts val="0"/>
              </a:spcBef>
              <a:buNone/>
            </a:pPr>
            <a:r>
              <a:rPr lang="en" sz="4800"/>
              <a:t>CNN 10 </a:t>
            </a:r>
            <a:r>
              <a:rPr lang="en" sz="1400"/>
              <a:t>(r.i.p. Student News)</a:t>
            </a:r>
          </a:p>
        </p:txBody>
      </p:sp>
      <p:sp>
        <p:nvSpPr>
          <p:cNvPr id="141" name="Shape 14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rPr lang="en" sz="3000" u="sng">
                <a:solidFill>
                  <a:schemeClr val="hlink"/>
                </a:solidFill>
                <a:hlinkClick r:id="rId3"/>
              </a:rPr>
              <a:t>http://www.cnn.com/2017/01/17/studentnews/ten-content-weds/</a:t>
            </a:r>
            <a:r>
              <a:rPr lang="en" sz="3000"/>
              <a:t> </a:t>
            </a:r>
            <a:r>
              <a:rPr lang="en" sz="3000"/>
              <a:t>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a:t>WorldQuest</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265500" y="1151100"/>
            <a:ext cx="4045200" cy="2666100"/>
          </a:xfrm>
          <a:prstGeom prst="rect">
            <a:avLst/>
          </a:prstGeom>
        </p:spPr>
        <p:txBody>
          <a:bodyPr anchorCtr="0" anchor="ctr" bIns="91425" lIns="91425" rIns="91425" tIns="91425">
            <a:noAutofit/>
          </a:bodyPr>
          <a:lstStyle/>
          <a:p>
            <a:pPr lvl="0" rtl="0">
              <a:spcBef>
                <a:spcPts val="0"/>
              </a:spcBef>
              <a:buNone/>
            </a:pPr>
            <a:r>
              <a:rPr lang="en"/>
              <a:t>What is WorldQuest?</a:t>
            </a:r>
          </a:p>
        </p:txBody>
      </p:sp>
      <p:sp>
        <p:nvSpPr>
          <p:cNvPr id="255" name="Shape 255"/>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228600" lvl="0" marL="457200" rtl="0">
              <a:spcBef>
                <a:spcPts val="0"/>
              </a:spcBef>
            </a:pPr>
            <a:r>
              <a:rPr b="1" lang="en"/>
              <a:t>FEBRUARY 23, 2017</a:t>
            </a:r>
          </a:p>
          <a:p>
            <a:pPr indent="-228600" lvl="0" marL="457200" rtl="0">
              <a:spcBef>
                <a:spcPts val="0"/>
              </a:spcBef>
            </a:pPr>
            <a:r>
              <a:rPr lang="en"/>
              <a:t>Competition at UT Arlington</a:t>
            </a:r>
          </a:p>
          <a:p>
            <a:pPr indent="-228600" lvl="0" marL="457200" rtl="0">
              <a:spcBef>
                <a:spcPts val="0"/>
              </a:spcBef>
            </a:pPr>
            <a:r>
              <a:rPr lang="en"/>
              <a:t>10 topics, 100 multiple-choice</a:t>
            </a:r>
          </a:p>
          <a:p>
            <a:pPr indent="-228600" lvl="0" marL="457200" rtl="0">
              <a:spcBef>
                <a:spcPts val="0"/>
              </a:spcBef>
            </a:pPr>
            <a:r>
              <a:rPr lang="en"/>
              <a:t>Around 100 teams around the area compete in the event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311700" y="445025"/>
            <a:ext cx="8520600" cy="623400"/>
          </a:xfrm>
          <a:prstGeom prst="rect">
            <a:avLst/>
          </a:prstGeom>
        </p:spPr>
        <p:txBody>
          <a:bodyPr anchorCtr="0" anchor="t" bIns="91425" lIns="91425" rIns="91425" tIns="91425">
            <a:noAutofit/>
          </a:bodyPr>
          <a:lstStyle/>
          <a:p>
            <a:pPr lvl="0" rtl="0">
              <a:spcBef>
                <a:spcPts val="0"/>
              </a:spcBef>
              <a:buNone/>
            </a:pPr>
            <a:r>
              <a:rPr lang="en"/>
              <a:t>WorldQuest Topics</a:t>
            </a:r>
          </a:p>
        </p:txBody>
      </p:sp>
      <p:sp>
        <p:nvSpPr>
          <p:cNvPr id="261" name="Shape 261"/>
          <p:cNvSpPr txBox="1"/>
          <p:nvPr>
            <p:ph idx="1" type="body"/>
          </p:nvPr>
        </p:nvSpPr>
        <p:spPr>
          <a:xfrm>
            <a:off x="311700" y="1229875"/>
            <a:ext cx="4252200" cy="3339000"/>
          </a:xfrm>
          <a:prstGeom prst="rect">
            <a:avLst/>
          </a:prstGeom>
        </p:spPr>
        <p:txBody>
          <a:bodyPr anchorCtr="0" anchor="t" bIns="91425" lIns="91425" rIns="91425" tIns="91425">
            <a:noAutofit/>
          </a:bodyPr>
          <a:lstStyle/>
          <a:p>
            <a:pPr indent="-228600" lvl="0" marL="457200" rtl="0">
              <a:lnSpc>
                <a:spcPct val="150000"/>
              </a:lnSpc>
              <a:spcBef>
                <a:spcPts val="0"/>
              </a:spcBef>
              <a:buChar char="➔"/>
            </a:pPr>
            <a:r>
              <a:rPr lang="en"/>
              <a:t>Current Events</a:t>
            </a:r>
          </a:p>
          <a:p>
            <a:pPr indent="-228600" lvl="0" marL="457200" rtl="0">
              <a:lnSpc>
                <a:spcPct val="150000"/>
              </a:lnSpc>
              <a:spcBef>
                <a:spcPts val="0"/>
              </a:spcBef>
              <a:buChar char="➔"/>
            </a:pPr>
            <a:r>
              <a:rPr lang="en"/>
              <a:t>Great Decisions</a:t>
            </a:r>
          </a:p>
          <a:p>
            <a:pPr indent="-228600" lvl="0" marL="457200" rtl="0">
              <a:lnSpc>
                <a:spcPct val="150000"/>
              </a:lnSpc>
              <a:spcBef>
                <a:spcPts val="0"/>
              </a:spcBef>
              <a:buClr>
                <a:srgbClr val="7F7F7F"/>
              </a:buClr>
              <a:buChar char="➔"/>
            </a:pPr>
            <a:r>
              <a:rPr lang="en">
                <a:solidFill>
                  <a:srgbClr val="7F7F7F"/>
                </a:solidFill>
              </a:rPr>
              <a:t>Peace and Conflict in Today’s World (USIP)</a:t>
            </a:r>
          </a:p>
          <a:p>
            <a:pPr indent="-228600" lvl="0" marL="457200" rtl="0">
              <a:lnSpc>
                <a:spcPct val="150000"/>
              </a:lnSpc>
              <a:spcBef>
                <a:spcPts val="0"/>
              </a:spcBef>
              <a:buClr>
                <a:srgbClr val="FF0000"/>
              </a:buClr>
              <a:buChar char="➔"/>
            </a:pPr>
            <a:r>
              <a:rPr lang="en">
                <a:solidFill>
                  <a:srgbClr val="FF0000"/>
                </a:solidFill>
              </a:rPr>
              <a:t>Combating Infectious Disease</a:t>
            </a:r>
          </a:p>
          <a:p>
            <a:pPr indent="-228600" lvl="0" marL="457200" rtl="0">
              <a:lnSpc>
                <a:spcPct val="150000"/>
              </a:lnSpc>
              <a:spcBef>
                <a:spcPts val="0"/>
              </a:spcBef>
              <a:buChar char="➔"/>
            </a:pPr>
            <a:r>
              <a:rPr lang="en"/>
              <a:t>European Union</a:t>
            </a:r>
          </a:p>
        </p:txBody>
      </p:sp>
      <p:sp>
        <p:nvSpPr>
          <p:cNvPr id="262" name="Shape 262"/>
          <p:cNvSpPr txBox="1"/>
          <p:nvPr>
            <p:ph idx="1" type="body"/>
          </p:nvPr>
        </p:nvSpPr>
        <p:spPr>
          <a:xfrm>
            <a:off x="4604150" y="1217350"/>
            <a:ext cx="4252200" cy="3339000"/>
          </a:xfrm>
          <a:prstGeom prst="rect">
            <a:avLst/>
          </a:prstGeom>
        </p:spPr>
        <p:txBody>
          <a:bodyPr anchorCtr="0" anchor="t" bIns="91425" lIns="91425" rIns="91425" tIns="91425">
            <a:noAutofit/>
          </a:bodyPr>
          <a:lstStyle/>
          <a:p>
            <a:pPr indent="-228600" lvl="0" marL="457200" rtl="0">
              <a:lnSpc>
                <a:spcPct val="150000"/>
              </a:lnSpc>
              <a:spcBef>
                <a:spcPts val="0"/>
              </a:spcBef>
              <a:buChar char="➔"/>
            </a:pPr>
            <a:r>
              <a:rPr lang="en"/>
              <a:t>Countering Violent Extremism</a:t>
            </a:r>
          </a:p>
          <a:p>
            <a:pPr indent="-228600" lvl="0" marL="457200" rtl="0">
              <a:lnSpc>
                <a:spcPct val="150000"/>
              </a:lnSpc>
              <a:spcBef>
                <a:spcPts val="0"/>
              </a:spcBef>
              <a:buChar char="➔"/>
            </a:pPr>
            <a:r>
              <a:rPr lang="en"/>
              <a:t>Turkey</a:t>
            </a:r>
          </a:p>
          <a:p>
            <a:pPr indent="-228600" lvl="0" marL="457200" rtl="0">
              <a:lnSpc>
                <a:spcPct val="150000"/>
              </a:lnSpc>
              <a:spcBef>
                <a:spcPts val="0"/>
              </a:spcBef>
              <a:buChar char="➔"/>
            </a:pPr>
            <a:r>
              <a:rPr lang="en"/>
              <a:t>Global Megacities</a:t>
            </a:r>
          </a:p>
          <a:p>
            <a:pPr indent="-228600" lvl="0" marL="457200" rtl="0">
              <a:lnSpc>
                <a:spcPct val="150000"/>
              </a:lnSpc>
              <a:spcBef>
                <a:spcPts val="0"/>
              </a:spcBef>
              <a:buChar char="➔"/>
            </a:pPr>
            <a:r>
              <a:rPr lang="en"/>
              <a:t>China</a:t>
            </a:r>
          </a:p>
          <a:p>
            <a:pPr indent="-228600" lvl="0" marL="457200" rtl="0">
              <a:lnSpc>
                <a:spcPct val="150000"/>
              </a:lnSpc>
              <a:spcBef>
                <a:spcPts val="0"/>
              </a:spcBef>
              <a:buChar char="➔"/>
            </a:pPr>
            <a:r>
              <a:rPr lang="en"/>
              <a:t>Women in Technology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idx="2" type="body"/>
          </p:nvPr>
        </p:nvSpPr>
        <p:spPr>
          <a:xfrm>
            <a:off x="389525" y="876600"/>
            <a:ext cx="4136700" cy="3695100"/>
          </a:xfrm>
          <a:prstGeom prst="rect">
            <a:avLst/>
          </a:prstGeom>
        </p:spPr>
        <p:txBody>
          <a:bodyPr anchorCtr="0" anchor="ctr" bIns="91425" lIns="91425" rIns="91425" tIns="91425">
            <a:noAutofit/>
          </a:bodyPr>
          <a:lstStyle/>
          <a:p>
            <a:pPr lvl="0">
              <a:lnSpc>
                <a:spcPct val="100000"/>
              </a:lnSpc>
              <a:spcBef>
                <a:spcPts val="0"/>
              </a:spcBef>
              <a:spcAft>
                <a:spcPts val="0"/>
              </a:spcAft>
              <a:buClr>
                <a:schemeClr val="dk2"/>
              </a:buClr>
              <a:buSzPct val="30555"/>
              <a:buFont typeface="Arial"/>
              <a:buNone/>
            </a:pPr>
            <a:r>
              <a:rPr b="1" lang="en" sz="3600">
                <a:solidFill>
                  <a:srgbClr val="000000"/>
                </a:solidFill>
                <a:latin typeface="Raleway"/>
                <a:ea typeface="Raleway"/>
                <a:cs typeface="Raleway"/>
                <a:sym typeface="Raleway"/>
              </a:rPr>
              <a:t>Today’s Topic:</a:t>
            </a:r>
          </a:p>
          <a:p>
            <a:pPr lvl="0">
              <a:lnSpc>
                <a:spcPct val="100000"/>
              </a:lnSpc>
              <a:spcBef>
                <a:spcPts val="0"/>
              </a:spcBef>
              <a:spcAft>
                <a:spcPts val="0"/>
              </a:spcAft>
              <a:buClr>
                <a:schemeClr val="dk2"/>
              </a:buClr>
              <a:buSzPct val="30555"/>
              <a:buFont typeface="Arial"/>
              <a:buNone/>
            </a:pPr>
            <a:r>
              <a:t/>
            </a:r>
            <a:endParaRPr b="1" sz="3600">
              <a:solidFill>
                <a:srgbClr val="000000"/>
              </a:solidFill>
              <a:latin typeface="Raleway"/>
              <a:ea typeface="Raleway"/>
              <a:cs typeface="Raleway"/>
              <a:sym typeface="Raleway"/>
            </a:endParaRPr>
          </a:p>
          <a:p>
            <a:pPr lvl="0">
              <a:lnSpc>
                <a:spcPct val="100000"/>
              </a:lnSpc>
              <a:spcBef>
                <a:spcPts val="0"/>
              </a:spcBef>
              <a:spcAft>
                <a:spcPts val="0"/>
              </a:spcAft>
              <a:buClr>
                <a:schemeClr val="dk2"/>
              </a:buClr>
              <a:buSzPct val="30555"/>
              <a:buFont typeface="Arial"/>
              <a:buNone/>
            </a:pPr>
            <a:r>
              <a:t/>
            </a:r>
            <a:endParaRPr b="1" sz="3600">
              <a:solidFill>
                <a:srgbClr val="000000"/>
              </a:solidFill>
              <a:latin typeface="Raleway"/>
              <a:ea typeface="Raleway"/>
              <a:cs typeface="Raleway"/>
              <a:sym typeface="Raleway"/>
            </a:endParaRPr>
          </a:p>
          <a:p>
            <a:pPr lvl="0" algn="ctr">
              <a:lnSpc>
                <a:spcPct val="100000"/>
              </a:lnSpc>
              <a:spcBef>
                <a:spcPts val="0"/>
              </a:spcBef>
              <a:spcAft>
                <a:spcPts val="0"/>
              </a:spcAft>
              <a:buClr>
                <a:schemeClr val="dk2"/>
              </a:buClr>
              <a:buSzPct val="30555"/>
              <a:buFont typeface="Arial"/>
              <a:buNone/>
            </a:pPr>
            <a:r>
              <a:rPr b="1" i="1" lang="en" sz="3600">
                <a:solidFill>
                  <a:srgbClr val="000000"/>
                </a:solidFill>
                <a:latin typeface="Raleway"/>
                <a:ea typeface="Raleway"/>
                <a:cs typeface="Raleway"/>
                <a:sym typeface="Raleway"/>
              </a:rPr>
              <a:t>Combating Infectious Disease</a:t>
            </a:r>
          </a:p>
          <a:p>
            <a:pPr lvl="0">
              <a:spcBef>
                <a:spcPts val="0"/>
              </a:spcBef>
              <a:buNone/>
            </a:pPr>
            <a:r>
              <a:t/>
            </a:r>
            <a:endParaRPr>
              <a:solidFill>
                <a:srgbClr val="000000"/>
              </a:solidFill>
            </a:endParaRPr>
          </a:p>
        </p:txBody>
      </p:sp>
      <p:sp>
        <p:nvSpPr>
          <p:cNvPr id="268" name="Shape 268"/>
          <p:cNvSpPr txBox="1"/>
          <p:nvPr/>
        </p:nvSpPr>
        <p:spPr>
          <a:xfrm>
            <a:off x="4931575" y="418500"/>
            <a:ext cx="3913800" cy="1347000"/>
          </a:xfrm>
          <a:prstGeom prst="rect">
            <a:avLst/>
          </a:prstGeom>
          <a:no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nSpc>
                <a:spcPct val="115000"/>
              </a:lnSpc>
              <a:spcBef>
                <a:spcPts val="0"/>
              </a:spcBef>
              <a:spcAft>
                <a:spcPts val="1600"/>
              </a:spcAft>
              <a:buNone/>
            </a:pPr>
            <a:r>
              <a:rPr b="1" lang="en" sz="1700">
                <a:solidFill>
                  <a:srgbClr val="FFFFFF"/>
                </a:solidFill>
                <a:latin typeface="Roboto"/>
                <a:ea typeface="Roboto"/>
                <a:cs typeface="Roboto"/>
                <a:sym typeface="Roboto"/>
              </a:rPr>
              <a:t>Study Guide Link</a:t>
            </a:r>
          </a:p>
          <a:p>
            <a:pPr lvl="0" rtl="0">
              <a:lnSpc>
                <a:spcPct val="115000"/>
              </a:lnSpc>
              <a:spcBef>
                <a:spcPts val="0"/>
              </a:spcBef>
              <a:spcAft>
                <a:spcPts val="1600"/>
              </a:spcAft>
              <a:buNone/>
            </a:pPr>
            <a:r>
              <a:rPr b="1" lang="en" sz="1700" u="sng">
                <a:solidFill>
                  <a:srgbClr val="B7B7B7"/>
                </a:solidFill>
                <a:latin typeface="Roboto"/>
                <a:ea typeface="Roboto"/>
                <a:cs typeface="Roboto"/>
                <a:sym typeface="Roboto"/>
                <a:hlinkClick r:id="rId3"/>
              </a:rPr>
              <a:t>http://www.dfwworld.org/file/education/AWQ2017StudyGuide.pdf</a:t>
            </a:r>
            <a:r>
              <a:rPr b="1" lang="en" sz="1700">
                <a:solidFill>
                  <a:srgbClr val="B7B7B7"/>
                </a:solidFill>
                <a:latin typeface="Roboto"/>
                <a:ea typeface="Roboto"/>
                <a:cs typeface="Roboto"/>
                <a:sym typeface="Roboto"/>
              </a:rPr>
              <a:t> </a:t>
            </a:r>
          </a:p>
          <a:p>
            <a:pPr lvl="0" rtl="0">
              <a:lnSpc>
                <a:spcPct val="115000"/>
              </a:lnSpc>
              <a:spcBef>
                <a:spcPts val="0"/>
              </a:spcBef>
              <a:spcAft>
                <a:spcPts val="1600"/>
              </a:spcAft>
              <a:buNone/>
            </a:pPr>
            <a:r>
              <a:rPr b="1" lang="en" sz="2400">
                <a:solidFill>
                  <a:srgbClr val="FFFFFF"/>
                </a:solidFill>
                <a:latin typeface="Roboto"/>
                <a:ea typeface="Roboto"/>
                <a:cs typeface="Roboto"/>
                <a:sym typeface="Roboto"/>
              </a:rPr>
              <a:t>*Pick 2 topics for yourself</a:t>
            </a:r>
          </a:p>
          <a:p>
            <a:pPr lvl="0" rtl="0">
              <a:lnSpc>
                <a:spcPct val="115000"/>
              </a:lnSpc>
              <a:spcBef>
                <a:spcPts val="0"/>
              </a:spcBef>
              <a:spcAft>
                <a:spcPts val="1600"/>
              </a:spcAft>
              <a:buNone/>
            </a:pPr>
            <a:r>
              <a:rPr b="1" lang="en" sz="2400">
                <a:solidFill>
                  <a:srgbClr val="FFFFFF"/>
                </a:solidFill>
                <a:latin typeface="Roboto"/>
                <a:ea typeface="Roboto"/>
                <a:cs typeface="Roboto"/>
                <a:sym typeface="Roboto"/>
              </a:rPr>
              <a:t>*Start forming teams of 4</a:t>
            </a:r>
          </a:p>
          <a:p>
            <a:pPr lvl="0" rtl="0">
              <a:lnSpc>
                <a:spcPct val="115000"/>
              </a:lnSpc>
              <a:spcBef>
                <a:spcPts val="0"/>
              </a:spcBef>
              <a:spcAft>
                <a:spcPts val="1600"/>
              </a:spcAft>
              <a:buNone/>
            </a:pPr>
            <a:r>
              <a:rPr b="1" lang="en" sz="2400">
                <a:solidFill>
                  <a:srgbClr val="FFFFFF"/>
                </a:solidFill>
                <a:latin typeface="Roboto"/>
                <a:ea typeface="Roboto"/>
                <a:cs typeface="Roboto"/>
                <a:sym typeface="Roboto"/>
              </a:rPr>
              <a:t>*Test on NEXT WED (1/25) over two topics of your choice - 10MC per topic </a:t>
            </a:r>
          </a:p>
          <a:p>
            <a:pPr lvl="0" rtl="0">
              <a:lnSpc>
                <a:spcPct val="115000"/>
              </a:lnSpc>
              <a:spcBef>
                <a:spcPts val="0"/>
              </a:spcBef>
              <a:spcAft>
                <a:spcPts val="1600"/>
              </a:spcAft>
              <a:buNone/>
            </a:pPr>
            <a:r>
              <a:t/>
            </a:r>
            <a:endParaRPr b="1" sz="2400">
              <a:solidFill>
                <a:srgbClr val="FFFFFF"/>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623400"/>
          </a:xfrm>
          <a:prstGeom prst="rect">
            <a:avLst/>
          </a:prstGeom>
        </p:spPr>
        <p:txBody>
          <a:bodyPr anchorCtr="0" anchor="t" bIns="91425" lIns="91425" rIns="91425" tIns="91425">
            <a:noAutofit/>
          </a:bodyPr>
          <a:lstStyle/>
          <a:p>
            <a:pPr lvl="0" rtl="0">
              <a:spcBef>
                <a:spcPts val="0"/>
              </a:spcBef>
              <a:buNone/>
            </a:pPr>
            <a:r>
              <a:rPr lang="en"/>
              <a:t>Combating Infectious Disease</a:t>
            </a:r>
          </a:p>
        </p:txBody>
      </p:sp>
      <p:sp>
        <p:nvSpPr>
          <p:cNvPr id="274" name="Shape 27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It remains pivotal that the international community maintain its commitment to combatting infectious disease in order to improve overall global health. Together, government agencies, nonprofits, as well as private actors across the globe have collaborated in attempts to eradicate infectious disease, particularly through the utilization of multilateral prevention strategies. Prominent threats of infectious diseases today include the Zika virus, Malaria, Tuberculosis, and HIV/AIDS. This topic examines the ways in which the formation of cooperative, multi-lateral partnerships across country borders can quell the threat of life-threatening diseases, while also providing a background context in order to comprehend the gravity of such diseases.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Team Activity - articles from 2017 WQ SG</a:t>
            </a:r>
          </a:p>
        </p:txBody>
      </p:sp>
      <p:sp>
        <p:nvSpPr>
          <p:cNvPr id="280" name="Shape 28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sz="2400">
                <a:solidFill>
                  <a:srgbClr val="000000"/>
                </a:solidFill>
              </a:rPr>
              <a:t>You may read the guide alone or in a group (of up to 4 people)</a:t>
            </a:r>
          </a:p>
          <a:p>
            <a:pPr indent="-419100" lvl="0" marL="457200" marR="0" rtl="0" algn="l">
              <a:lnSpc>
                <a:spcPct val="115000"/>
              </a:lnSpc>
              <a:spcBef>
                <a:spcPts val="0"/>
              </a:spcBef>
              <a:spcAft>
                <a:spcPts val="1600"/>
              </a:spcAft>
              <a:buClr>
                <a:schemeClr val="lt2"/>
              </a:buClr>
              <a:buSzPct val="100000"/>
              <a:buFont typeface="Source Sans Pro"/>
            </a:pPr>
            <a:r>
              <a:rPr lang="en" sz="3000"/>
              <a:t>Go to </a:t>
            </a:r>
            <a:r>
              <a:rPr lang="en" sz="3000" u="sng">
                <a:solidFill>
                  <a:schemeClr val="hlink"/>
                </a:solidFill>
                <a:hlinkClick r:id="rId3"/>
              </a:rPr>
              <a:t>www.allenhsjwac.weebly.com</a:t>
            </a:r>
          </a:p>
          <a:p>
            <a:pPr indent="-419100" lvl="0" marL="457200" marR="0" rtl="0" algn="l">
              <a:lnSpc>
                <a:spcPct val="115000"/>
              </a:lnSpc>
              <a:spcBef>
                <a:spcPts val="0"/>
              </a:spcBef>
              <a:spcAft>
                <a:spcPts val="1600"/>
              </a:spcAft>
              <a:buSzPct val="100000"/>
            </a:pPr>
            <a:r>
              <a:rPr lang="en" sz="3000"/>
              <a:t>Click on the Meetings tab</a:t>
            </a:r>
          </a:p>
          <a:p>
            <a:pPr indent="-419100" lvl="0" marL="457200" marR="0" rtl="0" algn="l">
              <a:lnSpc>
                <a:spcPct val="115000"/>
              </a:lnSpc>
              <a:spcBef>
                <a:spcPts val="0"/>
              </a:spcBef>
              <a:spcAft>
                <a:spcPts val="1600"/>
              </a:spcAft>
              <a:buSzPct val="100000"/>
            </a:pPr>
            <a:r>
              <a:rPr lang="en" sz="3000"/>
              <a:t>Find January 18, 2017</a:t>
            </a:r>
          </a:p>
          <a:p>
            <a:pPr indent="-419100" lvl="0" marL="457200" marR="0" rtl="0" algn="l">
              <a:lnSpc>
                <a:spcPct val="115000"/>
              </a:lnSpc>
              <a:spcBef>
                <a:spcPts val="0"/>
              </a:spcBef>
              <a:spcAft>
                <a:spcPts val="1600"/>
              </a:spcAft>
              <a:buSzPct val="100000"/>
            </a:pPr>
            <a:r>
              <a:rPr lang="en" sz="3000"/>
              <a:t>Download jwac_jan18.pdf</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Kahoot!</a:t>
            </a:r>
          </a:p>
        </p:txBody>
      </p:sp>
      <p:sp>
        <p:nvSpPr>
          <p:cNvPr id="286" name="Shape 286"/>
          <p:cNvSpPr txBox="1"/>
          <p:nvPr>
            <p:ph idx="1" type="body"/>
          </p:nvPr>
        </p:nvSpPr>
        <p:spPr>
          <a:xfrm>
            <a:off x="311700" y="1144550"/>
            <a:ext cx="8520600" cy="3416400"/>
          </a:xfrm>
          <a:prstGeom prst="rect">
            <a:avLst/>
          </a:prstGeom>
        </p:spPr>
        <p:txBody>
          <a:bodyPr anchorCtr="0" anchor="t" bIns="91425" lIns="91425" rIns="91425" tIns="91425">
            <a:noAutofit/>
          </a:bodyPr>
          <a:lstStyle/>
          <a:p>
            <a:pPr lvl="0">
              <a:spcBef>
                <a:spcPts val="0"/>
              </a:spcBef>
              <a:buNone/>
            </a:pPr>
            <a:r>
              <a:rPr lang="en">
                <a:solidFill>
                  <a:srgbClr val="41C4DD"/>
                </a:solidFill>
                <a:highlight>
                  <a:srgbClr val="FFFFFF"/>
                </a:highlight>
                <a:latin typeface="Helvetica Neue"/>
                <a:ea typeface="Helvetica Neue"/>
                <a:cs typeface="Helvetica Neue"/>
                <a:sym typeface="Helvetica Neue"/>
                <a:hlinkClick r:id="rId3"/>
              </a:rPr>
              <a:t>https://play.kahoot.it/#/k/421f71c4-faa5-4f43-92cd-a4fa48af8ecb</a:t>
            </a:r>
            <a:r>
              <a:rPr lang="en"/>
              <a:t>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51C75"/>
        </a:solidFill>
      </p:bgPr>
    </p:bg>
    <p:spTree>
      <p:nvGrpSpPr>
        <p:cNvPr id="290" name="Shape 290"/>
        <p:cNvGrpSpPr/>
        <p:nvPr/>
      </p:nvGrpSpPr>
      <p:grpSpPr>
        <a:xfrm>
          <a:off x="0" y="0"/>
          <a:ext cx="0" cy="0"/>
          <a:chOff x="0" y="0"/>
          <a:chExt cx="0" cy="0"/>
        </a:xfrm>
      </p:grpSpPr>
      <p:sp>
        <p:nvSpPr>
          <p:cNvPr id="291" name="Shape 291"/>
          <p:cNvSpPr txBox="1"/>
          <p:nvPr>
            <p:ph type="title"/>
          </p:nvPr>
        </p:nvSpPr>
        <p:spPr>
          <a:xfrm>
            <a:off x="490250" y="526350"/>
            <a:ext cx="6235800" cy="4090800"/>
          </a:xfrm>
          <a:prstGeom prst="rect">
            <a:avLst/>
          </a:prstGeom>
        </p:spPr>
        <p:txBody>
          <a:bodyPr anchorCtr="0" anchor="ctr" bIns="91425" lIns="91425" rIns="91425" tIns="91425">
            <a:noAutofit/>
          </a:bodyPr>
          <a:lstStyle/>
          <a:p>
            <a:pPr lvl="0" rtl="0">
              <a:spcBef>
                <a:spcPts val="0"/>
              </a:spcBef>
              <a:buNone/>
            </a:pPr>
            <a:r>
              <a:rPr b="1" lang="en"/>
              <a:t>Next week’s topic:</a:t>
            </a:r>
          </a:p>
          <a:p>
            <a:pPr lvl="0" rtl="0">
              <a:spcBef>
                <a:spcPts val="0"/>
              </a:spcBef>
              <a:buNone/>
            </a:pPr>
            <a:r>
              <a:t/>
            </a:r>
            <a:endParaRPr i="1">
              <a:solidFill>
                <a:srgbClr val="FFFFFF"/>
              </a:solidFill>
            </a:endParaRPr>
          </a:p>
          <a:p>
            <a:pPr lvl="0" rtl="0">
              <a:lnSpc>
                <a:spcPct val="150000"/>
              </a:lnSpc>
              <a:spcBef>
                <a:spcPts val="0"/>
              </a:spcBef>
              <a:spcAft>
                <a:spcPts val="1600"/>
              </a:spcAft>
              <a:buNone/>
            </a:pPr>
            <a:r>
              <a:rPr lang="en" sz="3600">
                <a:solidFill>
                  <a:srgbClr val="FFFFFF"/>
                </a:solidFill>
                <a:latin typeface="Source Sans Pro"/>
                <a:ea typeface="Source Sans Pro"/>
                <a:cs typeface="Source Sans Pro"/>
                <a:sym typeface="Source Sans Pro"/>
              </a:rPr>
              <a:t>WorldQuest mock questions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351C75"/>
        </a:solidFill>
      </p:bgPr>
    </p:bg>
    <p:spTree>
      <p:nvGrpSpPr>
        <p:cNvPr id="295" name="Shape 295"/>
        <p:cNvGrpSpPr/>
        <p:nvPr/>
      </p:nvGrpSpPr>
      <p:grpSpPr>
        <a:xfrm>
          <a:off x="0" y="0"/>
          <a:ext cx="0" cy="0"/>
          <a:chOff x="0" y="0"/>
          <a:chExt cx="0" cy="0"/>
        </a:xfrm>
      </p:grpSpPr>
      <p:sp>
        <p:nvSpPr>
          <p:cNvPr id="296" name="Shape 296"/>
          <p:cNvSpPr txBox="1"/>
          <p:nvPr>
            <p:ph type="title"/>
          </p:nvPr>
        </p:nvSpPr>
        <p:spPr>
          <a:xfrm>
            <a:off x="598100" y="912747"/>
            <a:ext cx="8222100" cy="3515400"/>
          </a:xfrm>
          <a:prstGeom prst="rect">
            <a:avLst/>
          </a:prstGeom>
        </p:spPr>
        <p:txBody>
          <a:bodyPr anchorCtr="0" anchor="ctr" bIns="91425" lIns="91425" rIns="91425" tIns="91425">
            <a:noAutofit/>
          </a:bodyPr>
          <a:lstStyle/>
          <a:p>
            <a:pPr lvl="0" rtl="0">
              <a:spcBef>
                <a:spcPts val="0"/>
              </a:spcBef>
              <a:buNone/>
            </a:pPr>
            <a:r>
              <a:rPr lang="en"/>
              <a:t>Meeting adjourned</a:t>
            </a:r>
          </a:p>
          <a:p>
            <a:pPr lvl="0" rtl="0">
              <a:spcBef>
                <a:spcPts val="0"/>
              </a:spcBef>
              <a:buNone/>
            </a:pPr>
            <a:r>
              <a:t/>
            </a:r>
            <a:endParaRPr/>
          </a:p>
          <a:p>
            <a:pPr indent="0" lvl="0" marL="3200400" rtl="0">
              <a:spcBef>
                <a:spcPts val="0"/>
              </a:spcBef>
              <a:buNone/>
            </a:pPr>
            <a:r>
              <a:rPr lang="en"/>
              <a:t>See you next week!</a:t>
            </a:r>
          </a:p>
          <a:p>
            <a:pPr indent="0" lvl="0" marL="3200400" rtl="0">
              <a:spcBef>
                <a:spcPts val="0"/>
              </a:spcBef>
              <a:buNone/>
            </a:pPr>
            <a:r>
              <a:t/>
            </a:r>
            <a:endParaRPr/>
          </a:p>
          <a:p>
            <a:pPr indent="0" lvl="0" marL="0" rtl="0">
              <a:spcBef>
                <a:spcPts val="0"/>
              </a:spcBef>
              <a:buNone/>
            </a:pPr>
            <a:r>
              <a:rPr lang="en"/>
              <a:t>Keep studying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623400"/>
          </a:xfrm>
          <a:prstGeom prst="rect">
            <a:avLst/>
          </a:prstGeom>
        </p:spPr>
        <p:txBody>
          <a:bodyPr anchorCtr="0" anchor="t" bIns="91425" lIns="91425" rIns="91425" tIns="91425">
            <a:noAutofit/>
          </a:bodyPr>
          <a:lstStyle/>
          <a:p>
            <a:pPr lvl="0" rtl="0">
              <a:spcBef>
                <a:spcPts val="0"/>
              </a:spcBef>
              <a:buNone/>
            </a:pPr>
            <a:r>
              <a:rPr lang="en"/>
              <a:t>Meeting information</a:t>
            </a:r>
          </a:p>
        </p:txBody>
      </p:sp>
      <p:sp>
        <p:nvSpPr>
          <p:cNvPr id="147" name="Shape 147"/>
          <p:cNvSpPr txBox="1"/>
          <p:nvPr>
            <p:ph idx="1" type="body"/>
          </p:nvPr>
        </p:nvSpPr>
        <p:spPr>
          <a:xfrm>
            <a:off x="311700" y="1152475"/>
            <a:ext cx="8520600" cy="3416400"/>
          </a:xfrm>
          <a:prstGeom prst="rect">
            <a:avLst/>
          </a:prstGeom>
        </p:spPr>
        <p:txBody>
          <a:bodyPr anchorCtr="0" anchor="ctr" bIns="91425" lIns="91425" rIns="91425" tIns="91425">
            <a:noAutofit/>
          </a:bodyPr>
          <a:lstStyle/>
          <a:p>
            <a:pPr lvl="0" rtl="0">
              <a:spcBef>
                <a:spcPts val="0"/>
              </a:spcBef>
              <a:buNone/>
            </a:pPr>
            <a:r>
              <a:rPr lang="en" sz="3000"/>
              <a:t>Time: 3:45-4:30pm</a:t>
            </a:r>
          </a:p>
          <a:p>
            <a:pPr lvl="0" rtl="0">
              <a:spcBef>
                <a:spcPts val="0"/>
              </a:spcBef>
              <a:buNone/>
            </a:pPr>
            <a:r>
              <a:rPr lang="en" sz="3000"/>
              <a:t>Dates: Every Wednesday</a:t>
            </a:r>
          </a:p>
          <a:p>
            <a:pPr lvl="0" rtl="0">
              <a:spcBef>
                <a:spcPts val="0"/>
              </a:spcBef>
              <a:buNone/>
            </a:pPr>
            <a:r>
              <a:rPr lang="en" sz="3000"/>
              <a:t>Room: F242 or the cafeteria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623400"/>
          </a:xfrm>
          <a:prstGeom prst="rect">
            <a:avLst/>
          </a:prstGeom>
        </p:spPr>
        <p:txBody>
          <a:bodyPr anchorCtr="0" anchor="t" bIns="91425" lIns="91425" rIns="91425" tIns="91425">
            <a:noAutofit/>
          </a:bodyPr>
          <a:lstStyle/>
          <a:p>
            <a:pPr lvl="0" rtl="0">
              <a:spcBef>
                <a:spcPts val="0"/>
              </a:spcBef>
              <a:buNone/>
            </a:pPr>
            <a:r>
              <a:rPr lang="en"/>
              <a:t>Communications</a:t>
            </a:r>
          </a:p>
        </p:txBody>
      </p:sp>
      <p:sp>
        <p:nvSpPr>
          <p:cNvPr id="153" name="Shape 15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b="1" lang="en"/>
              <a:t>Twitter</a:t>
            </a:r>
            <a:r>
              <a:rPr lang="en"/>
              <a:t>: @allenhsjwac</a:t>
            </a:r>
          </a:p>
          <a:p>
            <a:pPr lvl="0" rtl="0">
              <a:spcBef>
                <a:spcPts val="0"/>
              </a:spcBef>
              <a:buNone/>
            </a:pPr>
            <a:r>
              <a:rPr b="1" lang="en"/>
              <a:t>Email</a:t>
            </a:r>
            <a:r>
              <a:rPr lang="en"/>
              <a:t>: </a:t>
            </a:r>
            <a:r>
              <a:rPr lang="en" u="sng">
                <a:solidFill>
                  <a:schemeClr val="accent5"/>
                </a:solidFill>
                <a:hlinkClick r:id="rId3"/>
              </a:rPr>
              <a:t>allenhsjwac@gmail.com</a:t>
            </a:r>
          </a:p>
          <a:p>
            <a:pPr lvl="0" rtl="0">
              <a:spcBef>
                <a:spcPts val="0"/>
              </a:spcBef>
              <a:buNone/>
            </a:pPr>
            <a:r>
              <a:rPr b="1" lang="en"/>
              <a:t>Website</a:t>
            </a:r>
            <a:r>
              <a:rPr lang="en"/>
              <a:t>: </a:t>
            </a:r>
            <a:r>
              <a:rPr lang="en" u="sng">
                <a:solidFill>
                  <a:schemeClr val="hlink"/>
                </a:solidFill>
                <a:hlinkClick r:id="rId4"/>
              </a:rPr>
              <a:t>http://allenhsjwac.weebly.com/</a:t>
            </a:r>
            <a:r>
              <a:rPr lang="en"/>
              <a:t> </a:t>
            </a:r>
          </a:p>
          <a:p>
            <a:pPr lvl="0" rtl="0">
              <a:spcBef>
                <a:spcPts val="0"/>
              </a:spcBef>
              <a:buNone/>
            </a:pPr>
            <a:r>
              <a:t/>
            </a:r>
            <a:endParaRPr/>
          </a:p>
          <a:p>
            <a:pPr lvl="0" rtl="0">
              <a:spcBef>
                <a:spcPts val="0"/>
              </a:spcBef>
              <a:buNone/>
            </a:pPr>
            <a:r>
              <a:rPr b="1" lang="en" sz="3600"/>
              <a:t>Remind</a:t>
            </a:r>
            <a:r>
              <a:rPr lang="en" sz="3600"/>
              <a:t>: </a:t>
            </a:r>
            <a:r>
              <a:rPr lang="en" sz="3600">
                <a:solidFill>
                  <a:srgbClr val="FF0000"/>
                </a:solidFill>
              </a:rPr>
              <a:t>Text @allenjwac to 81010</a:t>
            </a:r>
          </a:p>
          <a:p>
            <a:pPr lvl="0" rtl="0">
              <a:spcBef>
                <a:spcPts val="0"/>
              </a:spcBef>
              <a:buNone/>
            </a:pPr>
            <a:r>
              <a:rPr lang="en"/>
              <a:t>*Sign up to receive updates about meeting dates</a:t>
            </a:r>
          </a:p>
          <a:p>
            <a:pPr lvl="0" rt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45025"/>
            <a:ext cx="8520600" cy="623400"/>
          </a:xfrm>
          <a:prstGeom prst="rect">
            <a:avLst/>
          </a:prstGeom>
        </p:spPr>
        <p:txBody>
          <a:bodyPr anchorCtr="0" anchor="t" bIns="91425" lIns="91425" rIns="91425" tIns="91425">
            <a:noAutofit/>
          </a:bodyPr>
          <a:lstStyle/>
          <a:p>
            <a:pPr lvl="0" rtl="0">
              <a:spcBef>
                <a:spcPts val="0"/>
              </a:spcBef>
              <a:buNone/>
            </a:pPr>
            <a:r>
              <a:rPr lang="en"/>
              <a:t>Remind - DFW JWAC Members</a:t>
            </a:r>
          </a:p>
        </p:txBody>
      </p:sp>
      <p:sp>
        <p:nvSpPr>
          <p:cNvPr id="159" name="Shape 159"/>
          <p:cNvSpPr txBox="1"/>
          <p:nvPr>
            <p:ph idx="1" type="body"/>
          </p:nvPr>
        </p:nvSpPr>
        <p:spPr>
          <a:xfrm>
            <a:off x="311700" y="1152475"/>
            <a:ext cx="8520600" cy="3416400"/>
          </a:xfrm>
          <a:prstGeom prst="rect">
            <a:avLst/>
          </a:prstGeom>
        </p:spPr>
        <p:txBody>
          <a:bodyPr anchorCtr="0" anchor="ctr" bIns="91425" lIns="91425" rIns="91425" tIns="91425">
            <a:noAutofit/>
          </a:bodyPr>
          <a:lstStyle/>
          <a:p>
            <a:pPr lvl="0" rtl="0" algn="ctr">
              <a:spcBef>
                <a:spcPts val="0"/>
              </a:spcBef>
              <a:buNone/>
            </a:pPr>
            <a:r>
              <a:rPr lang="en" sz="3600"/>
              <a:t>Text @jwacgen to 81010</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623400"/>
          </a:xfrm>
          <a:prstGeom prst="rect">
            <a:avLst/>
          </a:prstGeom>
        </p:spPr>
        <p:txBody>
          <a:bodyPr anchorCtr="0" anchor="t" bIns="91425" lIns="91425" rIns="91425" tIns="91425">
            <a:noAutofit/>
          </a:bodyPr>
          <a:lstStyle/>
          <a:p>
            <a:pPr lvl="0" rtl="0">
              <a:spcBef>
                <a:spcPts val="0"/>
              </a:spcBef>
              <a:buNone/>
            </a:pPr>
            <a:r>
              <a:rPr lang="en"/>
              <a:t>Upcoming Events</a:t>
            </a:r>
          </a:p>
        </p:txBody>
      </p:sp>
      <p:sp>
        <p:nvSpPr>
          <p:cNvPr id="165" name="Shape 165"/>
          <p:cNvSpPr txBox="1"/>
          <p:nvPr>
            <p:ph idx="1" type="body"/>
          </p:nvPr>
        </p:nvSpPr>
        <p:spPr>
          <a:xfrm>
            <a:off x="311700" y="1152475"/>
            <a:ext cx="8520600" cy="3806100"/>
          </a:xfrm>
          <a:prstGeom prst="rect">
            <a:avLst/>
          </a:prstGeom>
        </p:spPr>
        <p:txBody>
          <a:bodyPr anchorCtr="0" anchor="t" bIns="91425" lIns="91425" rIns="91425" tIns="91425">
            <a:noAutofit/>
          </a:bodyPr>
          <a:lstStyle/>
          <a:p>
            <a:pPr indent="-419100" lvl="0" marL="457200" rtl="0">
              <a:spcBef>
                <a:spcPts val="0"/>
              </a:spcBef>
              <a:buClr>
                <a:srgbClr val="FF0000"/>
              </a:buClr>
              <a:buSzPct val="100000"/>
              <a:buChar char="➔"/>
            </a:pPr>
            <a:r>
              <a:rPr lang="en" sz="3000">
                <a:solidFill>
                  <a:srgbClr val="FF0000"/>
                </a:solidFill>
              </a:rPr>
              <a:t>WorldQuest</a:t>
            </a:r>
          </a:p>
          <a:p>
            <a:pPr indent="-419100" lvl="1" marL="914400" rtl="0">
              <a:spcBef>
                <a:spcPts val="0"/>
              </a:spcBef>
              <a:buClr>
                <a:srgbClr val="FF0000"/>
              </a:buClr>
              <a:buSzPct val="100000"/>
              <a:buChar char="◆"/>
            </a:pPr>
            <a:r>
              <a:rPr lang="en" sz="3000">
                <a:solidFill>
                  <a:srgbClr val="FF0000"/>
                </a:solidFill>
              </a:rPr>
              <a:t>Thursday, February 23</a:t>
            </a:r>
          </a:p>
          <a:p>
            <a:pPr indent="-419100" lvl="1" marL="914400" rtl="0">
              <a:spcBef>
                <a:spcPts val="0"/>
              </a:spcBef>
              <a:buClr>
                <a:srgbClr val="FF0000"/>
              </a:buClr>
              <a:buSzPct val="100000"/>
              <a:buChar char="◆"/>
            </a:pPr>
            <a:r>
              <a:rPr lang="en" sz="3000">
                <a:solidFill>
                  <a:srgbClr val="FF0000"/>
                </a:solidFill>
              </a:rPr>
              <a:t>8am-1:30pm</a:t>
            </a:r>
          </a:p>
          <a:p>
            <a:pPr indent="-419100" lvl="1" marL="914400" rtl="0">
              <a:spcBef>
                <a:spcPts val="0"/>
              </a:spcBef>
              <a:buClr>
                <a:srgbClr val="FF0000"/>
              </a:buClr>
              <a:buSzPct val="100000"/>
              <a:buChar char="◆"/>
            </a:pPr>
            <a:r>
              <a:rPr lang="en" sz="3000">
                <a:solidFill>
                  <a:srgbClr val="FF0000"/>
                </a:solidFill>
              </a:rPr>
              <a:t>UT Arlington</a:t>
            </a:r>
          </a:p>
          <a:p>
            <a:pPr indent="0" lvl="0" marL="0" rtl="0">
              <a:spcBef>
                <a:spcPts val="0"/>
              </a:spcBef>
              <a:buNone/>
            </a:pPr>
            <a:r>
              <a:t/>
            </a:r>
            <a:endParaRPr i="1" sz="3000">
              <a:solidFill>
                <a:srgbClr val="FF0000"/>
              </a:solidFill>
            </a:endParaRPr>
          </a:p>
        </p:txBody>
      </p:sp>
      <p:pic>
        <p:nvPicPr>
          <p:cNvPr id="166" name="Shape 166"/>
          <p:cNvPicPr preferRelativeResize="0"/>
          <p:nvPr/>
        </p:nvPicPr>
        <p:blipFill>
          <a:blip r:embed="rId3">
            <a:alphaModFix/>
          </a:blip>
          <a:stretch>
            <a:fillRect/>
          </a:stretch>
        </p:blipFill>
        <p:spPr>
          <a:xfrm>
            <a:off x="4588453" y="2041600"/>
            <a:ext cx="4158776" cy="282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10000"/>
            <a:ext cx="8520600" cy="922200"/>
          </a:xfrm>
          <a:prstGeom prst="rect">
            <a:avLst/>
          </a:prstGeom>
        </p:spPr>
        <p:txBody>
          <a:bodyPr anchorCtr="0" anchor="t" bIns="91425" lIns="91425" rIns="91425" tIns="91425">
            <a:noAutofit/>
          </a:bodyPr>
          <a:lstStyle/>
          <a:p>
            <a:pPr lvl="0" rtl="0">
              <a:spcBef>
                <a:spcPts val="0"/>
              </a:spcBef>
              <a:buNone/>
            </a:pPr>
            <a:r>
              <a:rPr lang="en" sz="4800"/>
              <a:t>JWAC Registration</a:t>
            </a:r>
          </a:p>
        </p:txBody>
      </p:sp>
      <p:sp>
        <p:nvSpPr>
          <p:cNvPr id="172" name="Shape 172"/>
          <p:cNvSpPr txBox="1"/>
          <p:nvPr>
            <p:ph idx="1" type="body"/>
          </p:nvPr>
        </p:nvSpPr>
        <p:spPr>
          <a:xfrm>
            <a:off x="311700" y="1152475"/>
            <a:ext cx="8520600" cy="3416400"/>
          </a:xfrm>
          <a:prstGeom prst="rect">
            <a:avLst/>
          </a:prstGeom>
        </p:spPr>
        <p:txBody>
          <a:bodyPr anchorCtr="0" anchor="ctr" bIns="91425" lIns="91425" rIns="91425" tIns="91425">
            <a:noAutofit/>
          </a:bodyPr>
          <a:lstStyle/>
          <a:p>
            <a:pPr lvl="0">
              <a:spcBef>
                <a:spcPts val="0"/>
              </a:spcBef>
              <a:buNone/>
            </a:pPr>
            <a:r>
              <a:rPr lang="en" sz="3000"/>
              <a:t>R</a:t>
            </a:r>
            <a:r>
              <a:rPr lang="en" sz="3000"/>
              <a:t>egister for JWAC by visiting the website (</a:t>
            </a:r>
            <a:r>
              <a:rPr lang="en" sz="3000" u="sng">
                <a:solidFill>
                  <a:schemeClr val="hlink"/>
                </a:solidFill>
                <a:hlinkClick r:id="rId3"/>
              </a:rPr>
              <a:t>www.allenhsjwac.weebly.com</a:t>
            </a:r>
            <a:r>
              <a:rPr lang="en" sz="3000"/>
              <a:t>) and clicking the</a:t>
            </a:r>
          </a:p>
          <a:p>
            <a:pPr lvl="0" rtl="0">
              <a:spcBef>
                <a:spcPts val="0"/>
              </a:spcBef>
              <a:buNone/>
            </a:pPr>
            <a:r>
              <a:rPr b="1" lang="en" sz="3000"/>
              <a:t>“Join Now”</a:t>
            </a:r>
            <a:r>
              <a:rPr lang="en" sz="3000"/>
              <a:t> button!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90250" y="526350"/>
            <a:ext cx="5777100" cy="4090800"/>
          </a:xfrm>
          <a:prstGeom prst="rect">
            <a:avLst/>
          </a:prstGeom>
        </p:spPr>
        <p:txBody>
          <a:bodyPr anchorCtr="0" anchor="ctr" bIns="91425" lIns="91425" rIns="91425" tIns="91425">
            <a:noAutofit/>
          </a:bodyPr>
          <a:lstStyle/>
          <a:p>
            <a:pPr lvl="0">
              <a:spcBef>
                <a:spcPts val="0"/>
              </a:spcBef>
              <a:buNone/>
            </a:pPr>
            <a:r>
              <a:rPr lang="en"/>
              <a:t>Weekly News Quiz!</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623400"/>
          </a:xfrm>
          <a:prstGeom prst="rect">
            <a:avLst/>
          </a:prstGeom>
        </p:spPr>
        <p:txBody>
          <a:bodyPr anchorCtr="0" anchor="t" bIns="91425" lIns="91425" rIns="91425" tIns="91425">
            <a:noAutofit/>
          </a:bodyPr>
          <a:lstStyle/>
          <a:p>
            <a:pPr lvl="0">
              <a:spcBef>
                <a:spcPts val="0"/>
              </a:spcBef>
              <a:buNone/>
            </a:pPr>
            <a:r>
              <a:rPr lang="en"/>
              <a:t>Question 1</a:t>
            </a:r>
          </a:p>
        </p:txBody>
      </p:sp>
      <p:sp>
        <p:nvSpPr>
          <p:cNvPr id="183" name="Shape 18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2"/>
              </a:buClr>
              <a:buSzPct val="61111"/>
              <a:buFont typeface="Arial"/>
              <a:buNone/>
            </a:pPr>
            <a:r>
              <a:rPr lang="en">
                <a:solidFill>
                  <a:schemeClr val="dk2"/>
                </a:solidFill>
                <a:highlight>
                  <a:srgbClr val="FFFFFF"/>
                </a:highlight>
                <a:latin typeface="Arial"/>
                <a:ea typeface="Arial"/>
                <a:cs typeface="Arial"/>
                <a:sym typeface="Arial"/>
              </a:rPr>
              <a:t>A Justice Department report found that the police department in ..?.. is plagued with widespread racial bias, excessive use of force, and poor training.</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New York</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Los Angeles</a:t>
            </a:r>
          </a:p>
          <a:p>
            <a:pPr indent="-228600" lvl="0" marL="457200" rtl="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Chicago</a:t>
            </a:r>
          </a:p>
          <a:p>
            <a:pPr indent="-228600" lvl="0" marL="457200">
              <a:spcBef>
                <a:spcPts val="0"/>
              </a:spcBef>
              <a:buClr>
                <a:schemeClr val="dk2"/>
              </a:buClr>
              <a:buFont typeface="Arial"/>
              <a:buAutoNum type="alphaUcParenR"/>
            </a:pPr>
            <a:r>
              <a:rPr lang="en">
                <a:solidFill>
                  <a:schemeClr val="dk2"/>
                </a:solidFill>
                <a:highlight>
                  <a:srgbClr val="FFFFFF"/>
                </a:highlight>
                <a:latin typeface="Arial"/>
                <a:ea typeface="Arial"/>
                <a:cs typeface="Arial"/>
                <a:sym typeface="Arial"/>
              </a:rPr>
              <a:t>Ferguson</a:t>
            </a:r>
          </a:p>
          <a:p>
            <a:pPr lvl="0">
              <a:spcBef>
                <a:spcPts val="0"/>
              </a:spcBef>
              <a:buNone/>
            </a:pPr>
            <a:r>
              <a:t/>
            </a:r>
            <a:endParaRPr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