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5143500" cx="9144000"/>
  <p:notesSz cx="6858000" cy="9144000"/>
  <p:embeddedFontLst>
    <p:embeddedFont>
      <p:font typeface="Proxima Nova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ProximaNova-regular.fntdata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ProximaNov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ProximaNova-boldItalic.fntdata"/><Relationship Id="rId30" Type="http://schemas.openxmlformats.org/officeDocument/2006/relationships/font" Target="fonts/ProximaNova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nn.com/cnn10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llenhsjwac@gmail.com" TargetMode="External"/><Relationship Id="rId4" Type="http://schemas.openxmlformats.org/officeDocument/2006/relationships/hyperlink" Target="http://allenhsjwac.weebly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allenhsjwac.weebly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JWAC Meeting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May 17,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3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new report says that ..?.. had the second most conflict deaths of any country in the world last year, with Syria having the most.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Iraq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Afghanistan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Yemen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Mexico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4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President Trump signed an executive order creating a Presidential Advisory Commission on ..?...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Cyber Security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Election Integrity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Climate Change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Fake News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5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President Trump initially said he fired James FBI Director James Comey because of ..?...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his handling of the Clinton email investigation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investigation into Russian interference in the election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his disloyalty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his unpopularity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9D9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90250" y="526350"/>
            <a:ext cx="2801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976475" y="526287"/>
            <a:ext cx="2385300" cy="40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B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A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D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B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90250" y="526350"/>
            <a:ext cx="61773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OFFICER ELECTIONS!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Vote/predetermined ballot/announce live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3600"/>
              <a:t>OR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3600"/>
              <a:t>Vote as we go/announce later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Elections Overview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Positions: </a:t>
            </a:r>
            <a:r>
              <a:rPr b="1" lang="en" sz="2000"/>
              <a:t>President, VP, Treasurer, Secretary, Media Relations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Nominate someone/yourself to run for office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Every individual will give a 1-3 minute speech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Tallies will be counted for each office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President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Vice President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Treasurer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25825"/>
            <a:ext cx="8520600" cy="117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CNN 10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http://www.cnn.com/cnn10</a:t>
            </a:r>
            <a:r>
              <a:rPr lang="en" sz="3000"/>
              <a:t> </a:t>
            </a:r>
            <a:r>
              <a:rPr lang="en" sz="3000"/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Secretary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Media Relations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341575"/>
            <a:ext cx="8520600" cy="4401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 u="sng">
                <a:solidFill>
                  <a:srgbClr val="000000"/>
                </a:solidFill>
              </a:rPr>
              <a:t>Next Week: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b="0" sz="3000">
              <a:solidFill>
                <a:srgbClr val="000000"/>
              </a:solidFill>
            </a:endParaRPr>
          </a:p>
          <a:p>
            <a:pPr lvl="0" rtl="0" algn="l">
              <a:spcBef>
                <a:spcPts val="0"/>
              </a:spcBef>
              <a:buNone/>
            </a:pPr>
            <a:r>
              <a:rPr b="0" lang="en" sz="3600">
                <a:solidFill>
                  <a:srgbClr val="000000"/>
                </a:solidFill>
              </a:rPr>
              <a:t>New officers &amp; JWAC recap/party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510450" y="2057400"/>
            <a:ext cx="8123100" cy="176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adjourned!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3657600">
              <a:spcBef>
                <a:spcPts val="0"/>
              </a:spcBef>
              <a:buNone/>
            </a:pPr>
            <a:r>
              <a:rPr lang="en"/>
              <a:t> See you next week :)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Meeting information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Time: 3:45-4:30pm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Dates: Wednesdays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Room: F242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Communications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Twitter</a:t>
            </a:r>
            <a:r>
              <a:rPr lang="en"/>
              <a:t>: @allenhsjwac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Email</a:t>
            </a:r>
            <a:r>
              <a:rPr lang="en"/>
              <a:t>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allenhsjwac@gmail.com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Website</a:t>
            </a:r>
            <a:r>
              <a:rPr lang="en"/>
              <a:t>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http://allenhsjwac.weebly.com/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</a:t>
            </a:r>
            <a:r>
              <a:rPr lang="en" sz="3600"/>
              <a:t>: </a:t>
            </a:r>
            <a:r>
              <a:rPr lang="en" sz="3600">
                <a:solidFill>
                  <a:srgbClr val="FF0000"/>
                </a:solidFill>
              </a:rPr>
              <a:t>Text @allenjwac to 81010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*Sign up to receive updates about meeting dates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 - DFW JWAC Members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Text @jwacgen to 81010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10000"/>
            <a:ext cx="8520600" cy="92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JWAC Registration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</a:t>
            </a:r>
            <a:r>
              <a:rPr lang="en" sz="3000"/>
              <a:t>egister for JWAC by visiting the website (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www.allenhsjwac.weebly.com</a:t>
            </a:r>
            <a:r>
              <a:rPr lang="en" sz="3000"/>
              <a:t>) and clicking the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3000"/>
              <a:t>“Join Now”</a:t>
            </a:r>
            <a:r>
              <a:rPr lang="en" sz="3000"/>
              <a:t> button!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90250" y="526350"/>
            <a:ext cx="65934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Weekly News Quiz!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74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Texas Governor Greg Abbott signed a law banning ..?.. in his state.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fracking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sanctuary cities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undocumented immigrants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medical marijuana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2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 ..?.. outbreak has killed more than 100 people and sickened thousands in Yemen, as Saudi-led attacks on rebels have ravaged sanitation infrastructure there.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cholera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rotavirus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listeria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norovirus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