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Merriweather" pitchFamily="2" charset="77"/>
      <p:regular r:id="rId13"/>
      <p:bold r:id="rId14"/>
      <p:italic r:id="rId15"/>
      <p:boldItalic r:id="rId16"/>
    </p:embeddedFont>
    <p:embeddedFont>
      <p:font typeface="Montserrat" pitchFamily="2" charset="77"/>
      <p:regular r:id="rId17"/>
      <p:bold r:id="rId18"/>
      <p:italic r:id="rId19"/>
      <p:boldItalic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4"/>
  </p:normalViewPr>
  <p:slideViewPr>
    <p:cSldViewPr snapToGrid="0">
      <p:cViewPr varScale="1">
        <p:scale>
          <a:sx n="142" d="100"/>
          <a:sy n="142" d="100"/>
        </p:scale>
        <p:origin x="76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22c8b0503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22c8b0503_2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22c8b0503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22c8b0503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22c8b0503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22c8b0503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22c8b0503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22c8b0503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22c8b0503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22c8b0503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22c8b050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22c8b0503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3802701c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3802701c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22c8b0503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22c8b0503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22c8b0503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22c8b0503_2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llenhsjwac.weebly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nausa.nclud.com/attachments/26/Zombie_Pandemic_Lesson_Plan-_Background_Info_all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nausa.nclud.com/attachments/27/Zombie_Pandemic_Lesson_Plan-_Country_Backgrounds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liforyouth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Montserrat"/>
                <a:ea typeface="Montserrat"/>
                <a:cs typeface="Montserrat"/>
                <a:sym typeface="Montserrat"/>
              </a:rPr>
              <a:t>Welcome to JWAC!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Wednesday, October 3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311700" y="334300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Montserrat"/>
                <a:ea typeface="Montserrat"/>
                <a:cs typeface="Montserrat"/>
                <a:sym typeface="Montserrat"/>
              </a:rPr>
              <a:t>Leia’s Program: Chengdu,  China (Summer 2017)  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3" name="Google Shape;12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300" y="1623707"/>
            <a:ext cx="4298324" cy="3223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9950" y="1623663"/>
            <a:ext cx="4298324" cy="322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ontserrat"/>
                <a:ea typeface="Montserrat"/>
                <a:cs typeface="Montserrat"/>
                <a:sym typeface="Montserrat"/>
              </a:rPr>
              <a:t>Agenda 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Announcements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Zombie Apocalypse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Debrief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Model UN Information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ontserrat"/>
                <a:ea typeface="Montserrat"/>
                <a:cs typeface="Montserrat"/>
                <a:sym typeface="Montserrat"/>
              </a:rPr>
              <a:t>Contact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REMIND: @allenjwac</a:t>
            </a: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INSTAGRAM: @allenhsjwac</a:t>
            </a: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TWITTER: @allenhsjwac</a:t>
            </a: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WEEBLY: </a:t>
            </a:r>
            <a:r>
              <a:rPr lang="en" sz="1800" b="1" u="sng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http://allenhsjwac.weebly.com/</a:t>
            </a:r>
            <a:endParaRPr sz="1800" b="1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SLACK QR:</a:t>
            </a: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2800" y="2943725"/>
            <a:ext cx="1497350" cy="149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latin typeface="Montserrat"/>
                <a:ea typeface="Montserrat"/>
                <a:cs typeface="Montserrat"/>
                <a:sym typeface="Montserrat"/>
              </a:rPr>
              <a:t>Zombie Apocalypse!</a:t>
            </a:r>
            <a:endParaRPr sz="6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311700" y="1738625"/>
            <a:ext cx="35643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Link to activity </a:t>
            </a:r>
            <a:r>
              <a:rPr lang="en" sz="1800" u="sng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here</a:t>
            </a: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Country Background </a:t>
            </a:r>
            <a:r>
              <a:rPr lang="en" sz="18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link</a:t>
            </a: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Zombie Apocalypse: Discussion Topics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427425" y="1572025"/>
            <a:ext cx="8004900" cy="3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AutoNum type="arabicPeriod"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International early warning systems;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AutoNum type="arabicPeriod"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Penalties for nations that fail to accurately report zombie threats;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AutoNum type="arabicPeriod"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Quarantine procedures and facilities as well as refugee centers;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AutoNum type="arabicPeriod"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proper role of WHO in a zombie pandemic;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AutoNum type="arabicPeriod"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Financial and technical responsibilities of reporting and containing a pandemic (developed countries vs. lesser developed countries)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11700" y="3198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Montserrat"/>
                <a:ea typeface="Montserrat"/>
                <a:cs typeface="Montserrat"/>
                <a:sym typeface="Montserrat"/>
              </a:rPr>
              <a:t>Debrief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Draft of resolutions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Join Slack!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3000" y="0"/>
            <a:ext cx="60299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Full scholarship funded by the Department of State to study abroad in a language immersion program!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Language classes! Host families! Cultural excursions!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Summer (6 weeks) or Year (9-10 months) programs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2"/>
          </p:nvPr>
        </p:nvSpPr>
        <p:spPr>
          <a:xfrm>
            <a:off x="5691350" y="1666800"/>
            <a:ext cx="2832000" cy="2754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Scholarships available for:</a:t>
            </a:r>
            <a:endParaRPr sz="14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</a:pPr>
            <a:r>
              <a:rPr lang="en" sz="14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Arabic</a:t>
            </a:r>
            <a:endParaRPr sz="1400" b="1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</a:pPr>
            <a:r>
              <a:rPr lang="en" sz="14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Chinese (Mandarin)</a:t>
            </a:r>
            <a:endParaRPr sz="1400" b="1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</a:pPr>
            <a:r>
              <a:rPr lang="en" sz="14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Hindi</a:t>
            </a:r>
            <a:endParaRPr sz="1400" b="1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</a:pPr>
            <a:r>
              <a:rPr lang="en" sz="14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Indonesian</a:t>
            </a:r>
            <a:endParaRPr sz="1400" b="1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</a:pPr>
            <a:r>
              <a:rPr lang="en" sz="14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Korean</a:t>
            </a:r>
            <a:endParaRPr sz="1400" b="1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</a:pPr>
            <a:r>
              <a:rPr lang="en" sz="14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Persian (Tajiki)</a:t>
            </a:r>
            <a:endParaRPr sz="1400" b="1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</a:pPr>
            <a:r>
              <a:rPr lang="en" sz="14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Russian</a:t>
            </a:r>
            <a:endParaRPr sz="1400" b="1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</a:pPr>
            <a:r>
              <a:rPr lang="en" sz="14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Turkish</a:t>
            </a:r>
            <a:endParaRPr sz="1400" b="1">
              <a:solidFill>
                <a:schemeClr val="accent3"/>
              </a:solidFill>
            </a:endParaRPr>
          </a:p>
        </p:txBody>
      </p:sp>
      <p:pic>
        <p:nvPicPr>
          <p:cNvPr id="108" name="Google Shape;108;p2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3525" y="172163"/>
            <a:ext cx="2407825" cy="90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311700" y="37777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Montserrat"/>
                <a:ea typeface="Montserrat"/>
                <a:cs typeface="Montserrat"/>
                <a:sym typeface="Montserrat"/>
              </a:rPr>
              <a:t>Noor’s Program: Rabat, Morocco (Summer 2018)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7254" y="1592412"/>
            <a:ext cx="4499793" cy="3053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92400"/>
            <a:ext cx="4142572" cy="3053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1"/>
          <p:cNvSpPr txBox="1"/>
          <p:nvPr/>
        </p:nvSpPr>
        <p:spPr>
          <a:xfrm>
            <a:off x="152400" y="4703525"/>
            <a:ext cx="4142700" cy="2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Chefchaouen, Morocco: “The Blue City”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21"/>
          <p:cNvSpPr txBox="1"/>
          <p:nvPr/>
        </p:nvSpPr>
        <p:spPr>
          <a:xfrm>
            <a:off x="4467250" y="4703525"/>
            <a:ext cx="4541700" cy="2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The Sahara Desert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</Words>
  <Application>Microsoft Macintosh PowerPoint</Application>
  <PresentationFormat>On-screen Show (16:9)</PresentationFormat>
  <Paragraphs>46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Merriweather</vt:lpstr>
      <vt:lpstr>Roboto</vt:lpstr>
      <vt:lpstr>Montserrat</vt:lpstr>
      <vt:lpstr>Paradigm</vt:lpstr>
      <vt:lpstr>Welcome to JWAC!</vt:lpstr>
      <vt:lpstr>Agenda </vt:lpstr>
      <vt:lpstr>Contact</vt:lpstr>
      <vt:lpstr>Zombie Apocalypse!</vt:lpstr>
      <vt:lpstr>Zombie Apocalypse: Discussion Topics</vt:lpstr>
      <vt:lpstr>Debrief</vt:lpstr>
      <vt:lpstr>PowerPoint Presentation</vt:lpstr>
      <vt:lpstr>PowerPoint Presentation</vt:lpstr>
      <vt:lpstr>Noor’s Program: Rabat, Morocco (Summer 2018)</vt:lpstr>
      <vt:lpstr>Leia’s Program: Chengdu,  China (Summer 2017) 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JWAC!</dc:title>
  <cp:lastModifiedBy>Noor Khan</cp:lastModifiedBy>
  <cp:revision>1</cp:revision>
  <dcterms:modified xsi:type="dcterms:W3CDTF">2018-10-02T23:44:15Z</dcterms:modified>
</cp:coreProperties>
</file>