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Merriweather" pitchFamily="2" charset="77"/>
      <p:regular r:id="rId12"/>
      <p:bold r:id="rId13"/>
      <p:italic r:id="rId14"/>
      <p:boldItalic r:id="rId15"/>
    </p:embeddedFont>
    <p:embeddedFont>
      <p:font typeface="Montserrat" pitchFamily="2" charset="77"/>
      <p:regular r:id="rId16"/>
      <p:bold r:id="rId17"/>
      <p:italic r:id="rId18"/>
      <p:boldItalic r:id="rId19"/>
    </p:embeddedFont>
    <p:embeddedFont>
      <p:font typeface="Roboto" panose="02000000000000000000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4"/>
  </p:normalViewPr>
  <p:slideViewPr>
    <p:cSldViewPr snapToGrid="0">
      <p:cViewPr varScale="1">
        <p:scale>
          <a:sx n="142" d="100"/>
          <a:sy n="142" d="100"/>
        </p:scale>
        <p:origin x="76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22c8b0503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22c8b0503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422c8b0503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422c8b0503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4339c9df63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4339c9df63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339c9df63_2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4339c9df63_2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422c8b0503_1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422c8b0503_1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422c8b0503_1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422c8b0503_1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422c8b061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422c8b061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422c8b0503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422c8b0503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llenhsjwac.weebly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nausa.nclud.com/attachments/26/Zombie_Pandemic_Lesson_Plan-_Background_Info_all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nausa.nclud.com/attachments/27/Zombie_Pandemic_Lesson_Plan-_Country_Backgrounds.pd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Montserrat"/>
                <a:ea typeface="Montserrat"/>
                <a:cs typeface="Montserrat"/>
                <a:sym typeface="Montserrat"/>
              </a:rPr>
              <a:t>Welcome to JWAC!</a:t>
            </a:r>
            <a:endParaRPr sz="6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Wednesday, October 10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ontserrat"/>
                <a:ea typeface="Montserrat"/>
                <a:cs typeface="Montserrat"/>
                <a:sym typeface="Montserrat"/>
              </a:rPr>
              <a:t>Agenda 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4644675" y="863325"/>
            <a:ext cx="4166400" cy="344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Announcements</a:t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Resolutions</a:t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Moderated Caucus</a:t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Debrief</a:t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ontserrat"/>
                <a:ea typeface="Montserrat"/>
                <a:cs typeface="Montserrat"/>
                <a:sym typeface="Montserrat"/>
              </a:rPr>
              <a:t>Contact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4644675" y="163275"/>
            <a:ext cx="4166400" cy="443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REMIND: @allenjwac</a:t>
            </a:r>
            <a:endParaRPr sz="1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INSTAGRAM: @allenhsjwac</a:t>
            </a:r>
            <a:endParaRPr sz="1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TWITTER: @allenhsjwac</a:t>
            </a:r>
            <a:endParaRPr sz="1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WEEBLY: </a:t>
            </a:r>
            <a:r>
              <a:rPr lang="en" sz="1800" b="1" u="sng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http://allenhsjwac.weebly.com/</a:t>
            </a:r>
            <a:endParaRPr sz="1800" b="1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SLACK WEB: ahsjwac.slack.com</a:t>
            </a:r>
            <a:endParaRPr sz="1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	-to join: bit.ly/2pwQpnm</a:t>
            </a:r>
            <a:endParaRPr sz="1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    -scan to join:</a:t>
            </a:r>
            <a:endParaRPr sz="1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    </a:t>
            </a:r>
            <a:endParaRPr sz="1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87450" y="3483700"/>
            <a:ext cx="1526175" cy="152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ontserrat"/>
                <a:ea typeface="Montserrat"/>
                <a:cs typeface="Montserrat"/>
                <a:sym typeface="Montserrat"/>
              </a:rPr>
              <a:t>Dues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 b="1"/>
              <a:t>$10 Dues for all JWAC members</a:t>
            </a:r>
            <a:endParaRPr sz="2400" b="1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 b="1"/>
              <a:t>Dues are required for participation in WorldQuest</a:t>
            </a:r>
            <a:endParaRPr sz="2400" b="1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 b="1"/>
              <a:t>Due on 11/7 (2 meets from today)</a:t>
            </a:r>
            <a:endParaRPr sz="24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ontserrat"/>
                <a:ea typeface="Montserrat"/>
                <a:cs typeface="Montserrat"/>
                <a:sym typeface="Montserrat"/>
              </a:rPr>
              <a:t>YMCA Model UN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Please bring forms and dues ($30) next meet (10/17) to register for YMCA MUN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The YMCA MUN is independent of AHS JWAC but we still highly encourage y’all to register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latin typeface="Montserrat"/>
                <a:ea typeface="Montserrat"/>
                <a:cs typeface="Montserrat"/>
                <a:sym typeface="Montserrat"/>
              </a:rPr>
              <a:t>Zombie Apocalypse!</a:t>
            </a:r>
            <a:endParaRPr sz="60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18"/>
          <p:cNvSpPr txBox="1"/>
          <p:nvPr/>
        </p:nvSpPr>
        <p:spPr>
          <a:xfrm>
            <a:off x="311700" y="1738625"/>
            <a:ext cx="35643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Link to activity </a:t>
            </a:r>
            <a:r>
              <a:rPr lang="en" sz="1800" u="sng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here</a:t>
            </a: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Country Background </a:t>
            </a:r>
            <a:r>
              <a:rPr lang="en" sz="18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link</a:t>
            </a: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Zombie Apocalypse: Discussion Topics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19"/>
          <p:cNvSpPr txBox="1"/>
          <p:nvPr/>
        </p:nvSpPr>
        <p:spPr>
          <a:xfrm>
            <a:off x="427425" y="1572025"/>
            <a:ext cx="8004900" cy="32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AutoNum type="arabicPeriod"/>
            </a:pP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International early warning systems;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AutoNum type="arabicPeriod"/>
            </a:pP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Penalties for nations that fail to accurately report zombie threats;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AutoNum type="arabicPeriod"/>
            </a:pP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Quarantine procedures and facilities as well as refugee centers;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AutoNum type="arabicPeriod"/>
            </a:pP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proper role of WHO in a zombie pandemic;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AutoNum type="arabicPeriod"/>
            </a:pP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Financial and technical responsibilities of reporting and containing a pandemic (developed countries vs. lesser developed countries)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Zombie Apocalypse: Moderated Caucus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20"/>
          <p:cNvSpPr txBox="1"/>
          <p:nvPr/>
        </p:nvSpPr>
        <p:spPr>
          <a:xfrm>
            <a:off x="376700" y="1514075"/>
            <a:ext cx="8034000" cy="30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Moderated Caucus: Pro-Con Speeches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Prepare: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-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Review your committee’s resolutions.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-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Practice arguing for/defending your resolution.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-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Choose 2 representatives to present your block’s resolution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-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2 con and 2 pro speakers outside your block will each then speak for/against your resolution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-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The club members will then vote on whether or not to pass the solution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-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The block with the most yes votes will win a prize from Johnson :)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311700" y="3198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Montserrat"/>
                <a:ea typeface="Montserrat"/>
                <a:cs typeface="Montserrat"/>
                <a:sym typeface="Montserrat"/>
              </a:rPr>
              <a:t>Debrief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21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258</Words>
  <Application>Microsoft Macintosh PowerPoint</Application>
  <PresentationFormat>On-screen Show (16:9)</PresentationFormat>
  <Paragraphs>46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Montserrat</vt:lpstr>
      <vt:lpstr>Merriweather</vt:lpstr>
      <vt:lpstr>Roboto</vt:lpstr>
      <vt:lpstr>Paradigm</vt:lpstr>
      <vt:lpstr>Welcome to JWAC!</vt:lpstr>
      <vt:lpstr>Agenda </vt:lpstr>
      <vt:lpstr>Contact</vt:lpstr>
      <vt:lpstr>Dues</vt:lpstr>
      <vt:lpstr>YMCA Model UN</vt:lpstr>
      <vt:lpstr>Zombie Apocalypse!</vt:lpstr>
      <vt:lpstr>Zombie Apocalypse: Discussion Topics</vt:lpstr>
      <vt:lpstr>Zombie Apocalypse: Moderated Caucus</vt:lpstr>
      <vt:lpstr>Debrief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JWAC!</dc:title>
  <cp:lastModifiedBy>Noor Khan</cp:lastModifiedBy>
  <cp:revision>1</cp:revision>
  <dcterms:modified xsi:type="dcterms:W3CDTF">2018-10-10T21:49:23Z</dcterms:modified>
</cp:coreProperties>
</file>